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4" r:id="rId9"/>
    <p:sldId id="263" r:id="rId10"/>
    <p:sldId id="268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147347-9E2E-41E8-8A75-F5D8AB60E8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63FC8D-5C7D-4ACF-8BFB-58650C9E34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the future sales </a:t>
          </a:r>
        </a:p>
      </dgm:t>
    </dgm:pt>
    <dgm:pt modelId="{779721EA-1FB9-417A-B151-C7A328018C58}" type="parTrans" cxnId="{F40291DE-F238-4FF2-B37D-191DE74DE3E6}">
      <dgm:prSet/>
      <dgm:spPr/>
      <dgm:t>
        <a:bodyPr/>
        <a:lstStyle/>
        <a:p>
          <a:endParaRPr lang="en-US"/>
        </a:p>
      </dgm:t>
    </dgm:pt>
    <dgm:pt modelId="{8CD4F295-82E6-44FB-9523-403643E4B0E5}" type="sibTrans" cxnId="{F40291DE-F238-4FF2-B37D-191DE74DE3E6}">
      <dgm:prSet/>
      <dgm:spPr/>
      <dgm:t>
        <a:bodyPr/>
        <a:lstStyle/>
        <a:p>
          <a:endParaRPr lang="en-US"/>
        </a:p>
      </dgm:t>
    </dgm:pt>
    <dgm:pt modelId="{C44E8A53-5415-6248-9EF1-C8E92EB218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Estimate Future trends in terms of sales, profits , gains</a:t>
          </a:r>
        </a:p>
      </dgm:t>
    </dgm:pt>
    <dgm:pt modelId="{5314F44B-8A70-9541-93A7-EBAF5E75978B}" type="parTrans" cxnId="{81F8B30A-7CB1-9A4A-ACDF-116305D28CF3}">
      <dgm:prSet/>
      <dgm:spPr/>
      <dgm:t>
        <a:bodyPr/>
        <a:lstStyle/>
        <a:p>
          <a:endParaRPr lang="en-GB"/>
        </a:p>
      </dgm:t>
    </dgm:pt>
    <dgm:pt modelId="{AFED6616-3964-DE4A-994B-790941C6D5BE}" type="sibTrans" cxnId="{81F8B30A-7CB1-9A4A-ACDF-116305D28CF3}">
      <dgm:prSet/>
      <dgm:spPr/>
      <dgm:t>
        <a:bodyPr/>
        <a:lstStyle/>
        <a:p>
          <a:endParaRPr lang="en-GB"/>
        </a:p>
      </dgm:t>
    </dgm:pt>
    <dgm:pt modelId="{491AAF9A-0F68-F740-BEB5-A22E8BC908D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Help maintain inventory of the stock.</a:t>
          </a:r>
        </a:p>
      </dgm:t>
    </dgm:pt>
    <dgm:pt modelId="{2185E3F0-055A-DE43-A3A7-1DDB9D4C085F}" type="parTrans" cxnId="{275F9EBD-E45D-C948-8B52-BE6C9372E834}">
      <dgm:prSet/>
      <dgm:spPr/>
      <dgm:t>
        <a:bodyPr/>
        <a:lstStyle/>
        <a:p>
          <a:endParaRPr lang="en-GB"/>
        </a:p>
      </dgm:t>
    </dgm:pt>
    <dgm:pt modelId="{69E92061-7B40-B348-B06E-E75616912021}" type="sibTrans" cxnId="{275F9EBD-E45D-C948-8B52-BE6C9372E834}">
      <dgm:prSet/>
      <dgm:spPr/>
    </dgm:pt>
    <dgm:pt modelId="{C0C7072D-0F1A-DC43-B499-0951A5C54AF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Will reflect the demand therefore we can strategize it to expand business.</a:t>
          </a:r>
        </a:p>
      </dgm:t>
    </dgm:pt>
    <dgm:pt modelId="{027E14A9-68A7-014E-ADCB-65111F3AAFAA}" type="parTrans" cxnId="{7C7A3722-8A1B-8B48-8F7E-0A440E8F0BC0}">
      <dgm:prSet/>
      <dgm:spPr/>
      <dgm:t>
        <a:bodyPr/>
        <a:lstStyle/>
        <a:p>
          <a:endParaRPr lang="en-GB"/>
        </a:p>
      </dgm:t>
    </dgm:pt>
    <dgm:pt modelId="{DDCF1AE2-9D24-8048-94C0-50595470174A}" type="sibTrans" cxnId="{7C7A3722-8A1B-8B48-8F7E-0A440E8F0BC0}">
      <dgm:prSet/>
      <dgm:spPr/>
    </dgm:pt>
    <dgm:pt modelId="{F3AF54A8-2804-406F-A20C-F4B092120B00}" type="pres">
      <dgm:prSet presAssocID="{EE147347-9E2E-41E8-8A75-F5D8AB60E808}" presName="root" presStyleCnt="0">
        <dgm:presLayoutVars>
          <dgm:dir/>
          <dgm:resizeHandles val="exact"/>
        </dgm:presLayoutVars>
      </dgm:prSet>
      <dgm:spPr/>
    </dgm:pt>
    <dgm:pt modelId="{48718A72-78AF-42C9-A5D9-7CA2062DD970}" type="pres">
      <dgm:prSet presAssocID="{8763FC8D-5C7D-4ACF-8BFB-58650C9E3420}" presName="compNode" presStyleCnt="0"/>
      <dgm:spPr/>
    </dgm:pt>
    <dgm:pt modelId="{A1B9A615-DCE7-4298-B409-66D706BA1530}" type="pres">
      <dgm:prSet presAssocID="{8763FC8D-5C7D-4ACF-8BFB-58650C9E3420}" presName="bgRect" presStyleLbl="bgShp" presStyleIdx="0" presStyleCnt="4"/>
      <dgm:spPr/>
    </dgm:pt>
    <dgm:pt modelId="{D6B4FE4B-7E0B-47CD-A95B-255409CC46CF}" type="pres">
      <dgm:prSet presAssocID="{8763FC8D-5C7D-4ACF-8BFB-58650C9E34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06FE553-E6F9-4389-88E7-8FE33F724B2C}" type="pres">
      <dgm:prSet presAssocID="{8763FC8D-5C7D-4ACF-8BFB-58650C9E3420}" presName="spaceRect" presStyleCnt="0"/>
      <dgm:spPr/>
    </dgm:pt>
    <dgm:pt modelId="{335E7B0C-F321-4276-9670-57E85A626598}" type="pres">
      <dgm:prSet presAssocID="{8763FC8D-5C7D-4ACF-8BFB-58650C9E3420}" presName="parTx" presStyleLbl="revTx" presStyleIdx="0" presStyleCnt="4">
        <dgm:presLayoutVars>
          <dgm:chMax val="0"/>
          <dgm:chPref val="0"/>
        </dgm:presLayoutVars>
      </dgm:prSet>
      <dgm:spPr/>
    </dgm:pt>
    <dgm:pt modelId="{F4D2D8C0-44E9-40F2-A62B-7FE4CCD0C6C9}" type="pres">
      <dgm:prSet presAssocID="{8CD4F295-82E6-44FB-9523-403643E4B0E5}" presName="sibTrans" presStyleCnt="0"/>
      <dgm:spPr/>
    </dgm:pt>
    <dgm:pt modelId="{2C78C6C2-640D-407D-8631-30C9AEAF387E}" type="pres">
      <dgm:prSet presAssocID="{C44E8A53-5415-6248-9EF1-C8E92EB21808}" presName="compNode" presStyleCnt="0"/>
      <dgm:spPr/>
    </dgm:pt>
    <dgm:pt modelId="{479AC3F0-07A5-4699-9BD5-B956AA1630A6}" type="pres">
      <dgm:prSet presAssocID="{C44E8A53-5415-6248-9EF1-C8E92EB21808}" presName="bgRect" presStyleLbl="bgShp" presStyleIdx="1" presStyleCnt="4"/>
      <dgm:spPr/>
    </dgm:pt>
    <dgm:pt modelId="{1CF023EF-00DC-434E-93BC-3E117D7939B0}" type="pres">
      <dgm:prSet presAssocID="{C44E8A53-5415-6248-9EF1-C8E92EB218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3C9BD41-226B-497B-8881-30C877593426}" type="pres">
      <dgm:prSet presAssocID="{C44E8A53-5415-6248-9EF1-C8E92EB21808}" presName="spaceRect" presStyleCnt="0"/>
      <dgm:spPr/>
    </dgm:pt>
    <dgm:pt modelId="{AE6278F5-B79A-42DC-8EFA-760CFA79AF69}" type="pres">
      <dgm:prSet presAssocID="{C44E8A53-5415-6248-9EF1-C8E92EB21808}" presName="parTx" presStyleLbl="revTx" presStyleIdx="1" presStyleCnt="4">
        <dgm:presLayoutVars>
          <dgm:chMax val="0"/>
          <dgm:chPref val="0"/>
        </dgm:presLayoutVars>
      </dgm:prSet>
      <dgm:spPr/>
    </dgm:pt>
    <dgm:pt modelId="{92EF0C11-149F-4615-AC12-799E9A95D594}" type="pres">
      <dgm:prSet presAssocID="{AFED6616-3964-DE4A-994B-790941C6D5BE}" presName="sibTrans" presStyleCnt="0"/>
      <dgm:spPr/>
    </dgm:pt>
    <dgm:pt modelId="{193EB0DF-5216-4474-8D5B-F7E15F99E4E1}" type="pres">
      <dgm:prSet presAssocID="{491AAF9A-0F68-F740-BEB5-A22E8BC908D0}" presName="compNode" presStyleCnt="0"/>
      <dgm:spPr/>
    </dgm:pt>
    <dgm:pt modelId="{17EDB596-CE59-4835-8D4A-D8F5F9BD4A3D}" type="pres">
      <dgm:prSet presAssocID="{491AAF9A-0F68-F740-BEB5-A22E8BC908D0}" presName="bgRect" presStyleLbl="bgShp" presStyleIdx="2" presStyleCnt="4"/>
      <dgm:spPr/>
    </dgm:pt>
    <dgm:pt modelId="{74673C6D-26FF-4E7B-BD35-B64D82F70E16}" type="pres">
      <dgm:prSet presAssocID="{491AAF9A-0F68-F740-BEB5-A22E8BC908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6E957F95-B249-41CC-A20F-E5A8C67B34B1}" type="pres">
      <dgm:prSet presAssocID="{491AAF9A-0F68-F740-BEB5-A22E8BC908D0}" presName="spaceRect" presStyleCnt="0"/>
      <dgm:spPr/>
    </dgm:pt>
    <dgm:pt modelId="{DA9731FC-1B6B-49F3-A20F-EC1C33472D14}" type="pres">
      <dgm:prSet presAssocID="{491AAF9A-0F68-F740-BEB5-A22E8BC908D0}" presName="parTx" presStyleLbl="revTx" presStyleIdx="2" presStyleCnt="4">
        <dgm:presLayoutVars>
          <dgm:chMax val="0"/>
          <dgm:chPref val="0"/>
        </dgm:presLayoutVars>
      </dgm:prSet>
      <dgm:spPr/>
    </dgm:pt>
    <dgm:pt modelId="{C7171CB7-FD39-4887-80CA-719B653954C0}" type="pres">
      <dgm:prSet presAssocID="{69E92061-7B40-B348-B06E-E75616912021}" presName="sibTrans" presStyleCnt="0"/>
      <dgm:spPr/>
    </dgm:pt>
    <dgm:pt modelId="{D9A7B97B-F032-42FD-AC9E-FAD48A43BAA8}" type="pres">
      <dgm:prSet presAssocID="{C0C7072D-0F1A-DC43-B499-0951A5C54AF5}" presName="compNode" presStyleCnt="0"/>
      <dgm:spPr/>
    </dgm:pt>
    <dgm:pt modelId="{4AC5B437-F416-454C-952D-2F25CDA361B7}" type="pres">
      <dgm:prSet presAssocID="{C0C7072D-0F1A-DC43-B499-0951A5C54AF5}" presName="bgRect" presStyleLbl="bgShp" presStyleIdx="3" presStyleCnt="4"/>
      <dgm:spPr/>
    </dgm:pt>
    <dgm:pt modelId="{BB7FA8FC-26DA-41DD-8E04-809CE6248F19}" type="pres">
      <dgm:prSet presAssocID="{C0C7072D-0F1A-DC43-B499-0951A5C54A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se"/>
        </a:ext>
      </dgm:extLst>
    </dgm:pt>
    <dgm:pt modelId="{46739B62-30E1-4C48-B953-70B07B9E1A9A}" type="pres">
      <dgm:prSet presAssocID="{C0C7072D-0F1A-DC43-B499-0951A5C54AF5}" presName="spaceRect" presStyleCnt="0"/>
      <dgm:spPr/>
    </dgm:pt>
    <dgm:pt modelId="{3593629B-9498-4EF2-ADEF-A159F6E4DC6C}" type="pres">
      <dgm:prSet presAssocID="{C0C7072D-0F1A-DC43-B499-0951A5C54AF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1F8B30A-7CB1-9A4A-ACDF-116305D28CF3}" srcId="{EE147347-9E2E-41E8-8A75-F5D8AB60E808}" destId="{C44E8A53-5415-6248-9EF1-C8E92EB21808}" srcOrd="1" destOrd="0" parTransId="{5314F44B-8A70-9541-93A7-EBAF5E75978B}" sibTransId="{AFED6616-3964-DE4A-994B-790941C6D5BE}"/>
    <dgm:cxn modelId="{7C7A3722-8A1B-8B48-8F7E-0A440E8F0BC0}" srcId="{EE147347-9E2E-41E8-8A75-F5D8AB60E808}" destId="{C0C7072D-0F1A-DC43-B499-0951A5C54AF5}" srcOrd="3" destOrd="0" parTransId="{027E14A9-68A7-014E-ADCB-65111F3AAFAA}" sibTransId="{DDCF1AE2-9D24-8048-94C0-50595470174A}"/>
    <dgm:cxn modelId="{93BC1E34-8892-AC4E-A5C5-7C379F78B3EC}" type="presOf" srcId="{C44E8A53-5415-6248-9EF1-C8E92EB21808}" destId="{AE6278F5-B79A-42DC-8EFA-760CFA79AF69}" srcOrd="0" destOrd="0" presId="urn:microsoft.com/office/officeart/2018/2/layout/IconVerticalSolidList"/>
    <dgm:cxn modelId="{6FE4C77E-0092-D542-982F-4B73C83010A7}" type="presOf" srcId="{491AAF9A-0F68-F740-BEB5-A22E8BC908D0}" destId="{DA9731FC-1B6B-49F3-A20F-EC1C33472D14}" srcOrd="0" destOrd="0" presId="urn:microsoft.com/office/officeart/2018/2/layout/IconVerticalSolidList"/>
    <dgm:cxn modelId="{CFA072A2-D2AE-424C-A3AB-2350FD796616}" type="presOf" srcId="{C0C7072D-0F1A-DC43-B499-0951A5C54AF5}" destId="{3593629B-9498-4EF2-ADEF-A159F6E4DC6C}" srcOrd="0" destOrd="0" presId="urn:microsoft.com/office/officeart/2018/2/layout/IconVerticalSolidList"/>
    <dgm:cxn modelId="{275F9EBD-E45D-C948-8B52-BE6C9372E834}" srcId="{EE147347-9E2E-41E8-8A75-F5D8AB60E808}" destId="{491AAF9A-0F68-F740-BEB5-A22E8BC908D0}" srcOrd="2" destOrd="0" parTransId="{2185E3F0-055A-DE43-A3A7-1DDB9D4C085F}" sibTransId="{69E92061-7B40-B348-B06E-E75616912021}"/>
    <dgm:cxn modelId="{38620ABF-736C-944D-898A-D7C52C298831}" type="presOf" srcId="{EE147347-9E2E-41E8-8A75-F5D8AB60E808}" destId="{F3AF54A8-2804-406F-A20C-F4B092120B00}" srcOrd="0" destOrd="0" presId="urn:microsoft.com/office/officeart/2018/2/layout/IconVerticalSolidList"/>
    <dgm:cxn modelId="{F40291DE-F238-4FF2-B37D-191DE74DE3E6}" srcId="{EE147347-9E2E-41E8-8A75-F5D8AB60E808}" destId="{8763FC8D-5C7D-4ACF-8BFB-58650C9E3420}" srcOrd="0" destOrd="0" parTransId="{779721EA-1FB9-417A-B151-C7A328018C58}" sibTransId="{8CD4F295-82E6-44FB-9523-403643E4B0E5}"/>
    <dgm:cxn modelId="{687E56E2-CD4D-A347-9856-DB014CB73789}" type="presOf" srcId="{8763FC8D-5C7D-4ACF-8BFB-58650C9E3420}" destId="{335E7B0C-F321-4276-9670-57E85A626598}" srcOrd="0" destOrd="0" presId="urn:microsoft.com/office/officeart/2018/2/layout/IconVerticalSolidList"/>
    <dgm:cxn modelId="{709D5CBB-4B29-DF44-9C9D-322B46F8799E}" type="presParOf" srcId="{F3AF54A8-2804-406F-A20C-F4B092120B00}" destId="{48718A72-78AF-42C9-A5D9-7CA2062DD970}" srcOrd="0" destOrd="0" presId="urn:microsoft.com/office/officeart/2018/2/layout/IconVerticalSolidList"/>
    <dgm:cxn modelId="{E1F1A4A9-B8AD-DE42-8717-3CD87E44153B}" type="presParOf" srcId="{48718A72-78AF-42C9-A5D9-7CA2062DD970}" destId="{A1B9A615-DCE7-4298-B409-66D706BA1530}" srcOrd="0" destOrd="0" presId="urn:microsoft.com/office/officeart/2018/2/layout/IconVerticalSolidList"/>
    <dgm:cxn modelId="{51A0844F-7D5E-BC46-98F0-DE65C9A9CD81}" type="presParOf" srcId="{48718A72-78AF-42C9-A5D9-7CA2062DD970}" destId="{D6B4FE4B-7E0B-47CD-A95B-255409CC46CF}" srcOrd="1" destOrd="0" presId="urn:microsoft.com/office/officeart/2018/2/layout/IconVerticalSolidList"/>
    <dgm:cxn modelId="{B73A8E5D-7A53-414A-AD4C-F052832A697A}" type="presParOf" srcId="{48718A72-78AF-42C9-A5D9-7CA2062DD970}" destId="{906FE553-E6F9-4389-88E7-8FE33F724B2C}" srcOrd="2" destOrd="0" presId="urn:microsoft.com/office/officeart/2018/2/layout/IconVerticalSolidList"/>
    <dgm:cxn modelId="{14ECDEA2-3DE4-EA4F-8B19-10BE4C7D3D06}" type="presParOf" srcId="{48718A72-78AF-42C9-A5D9-7CA2062DD970}" destId="{335E7B0C-F321-4276-9670-57E85A626598}" srcOrd="3" destOrd="0" presId="urn:microsoft.com/office/officeart/2018/2/layout/IconVerticalSolidList"/>
    <dgm:cxn modelId="{135832A8-8F19-DB42-9163-EB1D3607BA3A}" type="presParOf" srcId="{F3AF54A8-2804-406F-A20C-F4B092120B00}" destId="{F4D2D8C0-44E9-40F2-A62B-7FE4CCD0C6C9}" srcOrd="1" destOrd="0" presId="urn:microsoft.com/office/officeart/2018/2/layout/IconVerticalSolidList"/>
    <dgm:cxn modelId="{D5229211-5509-0A4A-BF59-AAFF2673092A}" type="presParOf" srcId="{F3AF54A8-2804-406F-A20C-F4B092120B00}" destId="{2C78C6C2-640D-407D-8631-30C9AEAF387E}" srcOrd="2" destOrd="0" presId="urn:microsoft.com/office/officeart/2018/2/layout/IconVerticalSolidList"/>
    <dgm:cxn modelId="{4EADB466-B7F4-1C4A-B49B-693D69ADA63C}" type="presParOf" srcId="{2C78C6C2-640D-407D-8631-30C9AEAF387E}" destId="{479AC3F0-07A5-4699-9BD5-B956AA1630A6}" srcOrd="0" destOrd="0" presId="urn:microsoft.com/office/officeart/2018/2/layout/IconVerticalSolidList"/>
    <dgm:cxn modelId="{3EDEFE7F-91DE-C042-A261-D2E9285814A2}" type="presParOf" srcId="{2C78C6C2-640D-407D-8631-30C9AEAF387E}" destId="{1CF023EF-00DC-434E-93BC-3E117D7939B0}" srcOrd="1" destOrd="0" presId="urn:microsoft.com/office/officeart/2018/2/layout/IconVerticalSolidList"/>
    <dgm:cxn modelId="{F47D4E14-BF6F-D346-9E28-96EE0B117AC8}" type="presParOf" srcId="{2C78C6C2-640D-407D-8631-30C9AEAF387E}" destId="{23C9BD41-226B-497B-8881-30C877593426}" srcOrd="2" destOrd="0" presId="urn:microsoft.com/office/officeart/2018/2/layout/IconVerticalSolidList"/>
    <dgm:cxn modelId="{BF6310DC-F90A-5D4F-8DA8-226F34684AEA}" type="presParOf" srcId="{2C78C6C2-640D-407D-8631-30C9AEAF387E}" destId="{AE6278F5-B79A-42DC-8EFA-760CFA79AF69}" srcOrd="3" destOrd="0" presId="urn:microsoft.com/office/officeart/2018/2/layout/IconVerticalSolidList"/>
    <dgm:cxn modelId="{9B76C18C-92D7-214D-8633-164227C97134}" type="presParOf" srcId="{F3AF54A8-2804-406F-A20C-F4B092120B00}" destId="{92EF0C11-149F-4615-AC12-799E9A95D594}" srcOrd="3" destOrd="0" presId="urn:microsoft.com/office/officeart/2018/2/layout/IconVerticalSolidList"/>
    <dgm:cxn modelId="{5B05AC15-B421-2A41-8570-D610BFFFFD8E}" type="presParOf" srcId="{F3AF54A8-2804-406F-A20C-F4B092120B00}" destId="{193EB0DF-5216-4474-8D5B-F7E15F99E4E1}" srcOrd="4" destOrd="0" presId="urn:microsoft.com/office/officeart/2018/2/layout/IconVerticalSolidList"/>
    <dgm:cxn modelId="{9B5A01B4-4B33-344D-9005-7997206F64F1}" type="presParOf" srcId="{193EB0DF-5216-4474-8D5B-F7E15F99E4E1}" destId="{17EDB596-CE59-4835-8D4A-D8F5F9BD4A3D}" srcOrd="0" destOrd="0" presId="urn:microsoft.com/office/officeart/2018/2/layout/IconVerticalSolidList"/>
    <dgm:cxn modelId="{0F55BB34-E339-B543-A213-1E7B3F99E789}" type="presParOf" srcId="{193EB0DF-5216-4474-8D5B-F7E15F99E4E1}" destId="{74673C6D-26FF-4E7B-BD35-B64D82F70E16}" srcOrd="1" destOrd="0" presId="urn:microsoft.com/office/officeart/2018/2/layout/IconVerticalSolidList"/>
    <dgm:cxn modelId="{F7371CDA-AAAF-A049-8D36-D3FA1CA92FDA}" type="presParOf" srcId="{193EB0DF-5216-4474-8D5B-F7E15F99E4E1}" destId="{6E957F95-B249-41CC-A20F-E5A8C67B34B1}" srcOrd="2" destOrd="0" presId="urn:microsoft.com/office/officeart/2018/2/layout/IconVerticalSolidList"/>
    <dgm:cxn modelId="{187D0D80-432C-D341-9821-AB569DD72FF0}" type="presParOf" srcId="{193EB0DF-5216-4474-8D5B-F7E15F99E4E1}" destId="{DA9731FC-1B6B-49F3-A20F-EC1C33472D14}" srcOrd="3" destOrd="0" presId="urn:microsoft.com/office/officeart/2018/2/layout/IconVerticalSolidList"/>
    <dgm:cxn modelId="{E574E7EA-273D-384F-810E-97CE6F647C5D}" type="presParOf" srcId="{F3AF54A8-2804-406F-A20C-F4B092120B00}" destId="{C7171CB7-FD39-4887-80CA-719B653954C0}" srcOrd="5" destOrd="0" presId="urn:microsoft.com/office/officeart/2018/2/layout/IconVerticalSolidList"/>
    <dgm:cxn modelId="{7C473D0D-2ED5-BA48-82AF-0EF3A84B2D1C}" type="presParOf" srcId="{F3AF54A8-2804-406F-A20C-F4B092120B00}" destId="{D9A7B97B-F032-42FD-AC9E-FAD48A43BAA8}" srcOrd="6" destOrd="0" presId="urn:microsoft.com/office/officeart/2018/2/layout/IconVerticalSolidList"/>
    <dgm:cxn modelId="{72CDBFE1-AFE2-3644-B6E7-BAB2A51EE2F8}" type="presParOf" srcId="{D9A7B97B-F032-42FD-AC9E-FAD48A43BAA8}" destId="{4AC5B437-F416-454C-952D-2F25CDA361B7}" srcOrd="0" destOrd="0" presId="urn:microsoft.com/office/officeart/2018/2/layout/IconVerticalSolidList"/>
    <dgm:cxn modelId="{B1DFFB55-8B8F-3140-A157-6E00A66D23D0}" type="presParOf" srcId="{D9A7B97B-F032-42FD-AC9E-FAD48A43BAA8}" destId="{BB7FA8FC-26DA-41DD-8E04-809CE6248F19}" srcOrd="1" destOrd="0" presId="urn:microsoft.com/office/officeart/2018/2/layout/IconVerticalSolidList"/>
    <dgm:cxn modelId="{E119D9E8-0028-9D4C-B7C2-02C7A1C51823}" type="presParOf" srcId="{D9A7B97B-F032-42FD-AC9E-FAD48A43BAA8}" destId="{46739B62-30E1-4C48-B953-70B07B9E1A9A}" srcOrd="2" destOrd="0" presId="urn:microsoft.com/office/officeart/2018/2/layout/IconVerticalSolidList"/>
    <dgm:cxn modelId="{8F0BB887-048F-BE47-9DBA-58CC9BF6E60E}" type="presParOf" srcId="{D9A7B97B-F032-42FD-AC9E-FAD48A43BAA8}" destId="{3593629B-9498-4EF2-ADEF-A159F6E4DC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C73C7-8FB4-084A-B158-B6DD6A967D93}" type="doc">
      <dgm:prSet loTypeId="urn:microsoft.com/office/officeart/2005/8/layout/bProcess3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3ACD130C-4598-5F40-9ADD-4CDEA3D56CDA}">
      <dgm:prSet/>
      <dgm:spPr/>
      <dgm:t>
        <a:bodyPr/>
        <a:lstStyle/>
        <a:p>
          <a:r>
            <a:rPr lang="en-GB"/>
            <a:t>Loading the dataset</a:t>
          </a:r>
          <a:endParaRPr lang="en-IN"/>
        </a:p>
      </dgm:t>
    </dgm:pt>
    <dgm:pt modelId="{BB71DAC2-64C2-8345-80A1-37913A73DF28}" type="parTrans" cxnId="{3F45ECA1-DE80-B842-AD9F-42D0D357D70E}">
      <dgm:prSet/>
      <dgm:spPr/>
      <dgm:t>
        <a:bodyPr/>
        <a:lstStyle/>
        <a:p>
          <a:endParaRPr lang="en-GB"/>
        </a:p>
      </dgm:t>
    </dgm:pt>
    <dgm:pt modelId="{5DED7FB1-1325-9541-A215-04CB696022FB}" type="sibTrans" cxnId="{3F45ECA1-DE80-B842-AD9F-42D0D357D70E}">
      <dgm:prSet/>
      <dgm:spPr/>
      <dgm:t>
        <a:bodyPr/>
        <a:lstStyle/>
        <a:p>
          <a:endParaRPr lang="en-GB"/>
        </a:p>
      </dgm:t>
    </dgm:pt>
    <dgm:pt modelId="{67025556-70D7-624E-B50F-61ECA99692E0}">
      <dgm:prSet/>
      <dgm:spPr/>
      <dgm:t>
        <a:bodyPr/>
        <a:lstStyle/>
        <a:p>
          <a:r>
            <a:rPr lang="en-GB" dirty="0"/>
            <a:t>Understanding the data and get some domain knowledge.</a:t>
          </a:r>
          <a:endParaRPr lang="en-IN" dirty="0"/>
        </a:p>
      </dgm:t>
    </dgm:pt>
    <dgm:pt modelId="{C8923FC1-C992-D94C-973B-8A1EE2A90077}" type="parTrans" cxnId="{032BE243-66E1-7B4F-9FA5-EC477CB3302F}">
      <dgm:prSet/>
      <dgm:spPr/>
      <dgm:t>
        <a:bodyPr/>
        <a:lstStyle/>
        <a:p>
          <a:endParaRPr lang="en-GB"/>
        </a:p>
      </dgm:t>
    </dgm:pt>
    <dgm:pt modelId="{0D75AE34-52D5-844A-B689-B95539B9F626}" type="sibTrans" cxnId="{032BE243-66E1-7B4F-9FA5-EC477CB3302F}">
      <dgm:prSet/>
      <dgm:spPr/>
      <dgm:t>
        <a:bodyPr/>
        <a:lstStyle/>
        <a:p>
          <a:endParaRPr lang="en-GB"/>
        </a:p>
      </dgm:t>
    </dgm:pt>
    <dgm:pt modelId="{88FC8905-D58D-F147-A24E-09980EB5819C}">
      <dgm:prSet/>
      <dgm:spPr/>
      <dgm:t>
        <a:bodyPr/>
        <a:lstStyle/>
        <a:p>
          <a:r>
            <a:rPr lang="en-GB" dirty="0"/>
            <a:t> Data Decomposition</a:t>
          </a:r>
          <a:endParaRPr lang="en-IN" dirty="0"/>
        </a:p>
      </dgm:t>
    </dgm:pt>
    <dgm:pt modelId="{D182DB92-E476-B844-A9FD-A2D31417EA2C}" type="parTrans" cxnId="{CB4D3011-91BC-8F4D-8F84-BF0851C79316}">
      <dgm:prSet/>
      <dgm:spPr/>
      <dgm:t>
        <a:bodyPr/>
        <a:lstStyle/>
        <a:p>
          <a:endParaRPr lang="en-GB"/>
        </a:p>
      </dgm:t>
    </dgm:pt>
    <dgm:pt modelId="{C45C940F-5184-D347-BF8A-224A4892B77B}" type="sibTrans" cxnId="{CB4D3011-91BC-8F4D-8F84-BF0851C79316}">
      <dgm:prSet/>
      <dgm:spPr/>
      <dgm:t>
        <a:bodyPr/>
        <a:lstStyle/>
        <a:p>
          <a:endParaRPr lang="en-GB"/>
        </a:p>
      </dgm:t>
    </dgm:pt>
    <dgm:pt modelId="{BDAEA969-1FE1-2F4B-8C5F-CA95C76CD5D4}">
      <dgm:prSet/>
      <dgm:spPr/>
      <dgm:t>
        <a:bodyPr/>
        <a:lstStyle/>
        <a:p>
          <a:r>
            <a:rPr lang="en-GB" dirty="0"/>
            <a:t>Stationarity Check.</a:t>
          </a:r>
          <a:endParaRPr lang="en-IN" dirty="0"/>
        </a:p>
      </dgm:t>
    </dgm:pt>
    <dgm:pt modelId="{9424C4B5-CDBA-A245-8BB0-CDB8E3A73AB7}" type="parTrans" cxnId="{F92F36FC-3269-C04D-82F5-9AC13B228447}">
      <dgm:prSet/>
      <dgm:spPr/>
      <dgm:t>
        <a:bodyPr/>
        <a:lstStyle/>
        <a:p>
          <a:endParaRPr lang="en-GB"/>
        </a:p>
      </dgm:t>
    </dgm:pt>
    <dgm:pt modelId="{3B4B34EE-1A7F-0647-BD85-F328A5D436F1}" type="sibTrans" cxnId="{F92F36FC-3269-C04D-82F5-9AC13B228447}">
      <dgm:prSet/>
      <dgm:spPr/>
      <dgm:t>
        <a:bodyPr/>
        <a:lstStyle/>
        <a:p>
          <a:endParaRPr lang="en-GB"/>
        </a:p>
      </dgm:t>
    </dgm:pt>
    <dgm:pt modelId="{34F933F8-B7FF-B947-997B-5F414492473D}">
      <dgm:prSet/>
      <dgm:spPr/>
      <dgm:t>
        <a:bodyPr/>
        <a:lstStyle/>
        <a:p>
          <a:r>
            <a:rPr lang="en-GB" dirty="0"/>
            <a:t>ACF and PACF.</a:t>
          </a:r>
          <a:endParaRPr lang="en-IN" dirty="0"/>
        </a:p>
      </dgm:t>
    </dgm:pt>
    <dgm:pt modelId="{079BD9DB-4128-DB4E-BCE8-E8A394E44BC8}" type="parTrans" cxnId="{E24A3E80-B8B3-A042-951C-F3F1D6658AB8}">
      <dgm:prSet/>
      <dgm:spPr/>
      <dgm:t>
        <a:bodyPr/>
        <a:lstStyle/>
        <a:p>
          <a:endParaRPr lang="en-GB"/>
        </a:p>
      </dgm:t>
    </dgm:pt>
    <dgm:pt modelId="{1141DFD3-F2D4-374A-8403-300906536B39}" type="sibTrans" cxnId="{E24A3E80-B8B3-A042-951C-F3F1D6658AB8}">
      <dgm:prSet/>
      <dgm:spPr/>
      <dgm:t>
        <a:bodyPr/>
        <a:lstStyle/>
        <a:p>
          <a:endParaRPr lang="en-GB"/>
        </a:p>
      </dgm:t>
    </dgm:pt>
    <dgm:pt modelId="{6F399362-2B42-E24B-8893-79C6E70B78E4}">
      <dgm:prSet/>
      <dgm:spPr/>
      <dgm:t>
        <a:bodyPr/>
        <a:lstStyle/>
        <a:p>
          <a:r>
            <a:rPr lang="en-IN" dirty="0"/>
            <a:t>Splitting the data</a:t>
          </a:r>
        </a:p>
      </dgm:t>
    </dgm:pt>
    <dgm:pt modelId="{6B154FB8-89C9-0C45-8724-F13E2609814E}" type="parTrans" cxnId="{8F8796FE-5488-F349-AAB1-BC7F2C87CEE7}">
      <dgm:prSet/>
      <dgm:spPr/>
      <dgm:t>
        <a:bodyPr/>
        <a:lstStyle/>
        <a:p>
          <a:endParaRPr lang="en-GB"/>
        </a:p>
      </dgm:t>
    </dgm:pt>
    <dgm:pt modelId="{2E338967-A6EF-8640-9B71-2930481CAB00}" type="sibTrans" cxnId="{8F8796FE-5488-F349-AAB1-BC7F2C87CEE7}">
      <dgm:prSet/>
      <dgm:spPr/>
      <dgm:t>
        <a:bodyPr/>
        <a:lstStyle/>
        <a:p>
          <a:endParaRPr lang="en-GB"/>
        </a:p>
      </dgm:t>
    </dgm:pt>
    <dgm:pt modelId="{35570A26-A116-384A-8EDF-BDFFA9C2F384}">
      <dgm:prSet/>
      <dgm:spPr/>
      <dgm:t>
        <a:bodyPr/>
        <a:lstStyle/>
        <a:p>
          <a:r>
            <a:rPr lang="en-GB"/>
            <a:t>Model Building using various Algorithms</a:t>
          </a:r>
          <a:endParaRPr lang="en-IN"/>
        </a:p>
      </dgm:t>
    </dgm:pt>
    <dgm:pt modelId="{6CE4FBBF-FFF1-E644-8D65-A3843359178C}" type="parTrans" cxnId="{93699DAC-4F41-DB49-AF42-902384950921}">
      <dgm:prSet/>
      <dgm:spPr/>
      <dgm:t>
        <a:bodyPr/>
        <a:lstStyle/>
        <a:p>
          <a:endParaRPr lang="en-GB"/>
        </a:p>
      </dgm:t>
    </dgm:pt>
    <dgm:pt modelId="{01F25779-8D0D-3242-8000-E9F8989A6EB2}" type="sibTrans" cxnId="{93699DAC-4F41-DB49-AF42-902384950921}">
      <dgm:prSet/>
      <dgm:spPr/>
      <dgm:t>
        <a:bodyPr/>
        <a:lstStyle/>
        <a:p>
          <a:endParaRPr lang="en-GB"/>
        </a:p>
      </dgm:t>
    </dgm:pt>
    <dgm:pt modelId="{3C782D4D-C151-CD4C-86F0-91BFE6EFC7AC}">
      <dgm:prSet/>
      <dgm:spPr/>
      <dgm:t>
        <a:bodyPr/>
        <a:lstStyle/>
        <a:p>
          <a:r>
            <a:rPr lang="en-GB" dirty="0"/>
            <a:t>Model Selection</a:t>
          </a:r>
          <a:endParaRPr lang="en-IN" dirty="0"/>
        </a:p>
      </dgm:t>
    </dgm:pt>
    <dgm:pt modelId="{2ABB80AD-1B25-D64B-96A0-B1569BA92798}" type="parTrans" cxnId="{BAAFBEBA-75DD-4F48-BC7E-CE86F4D7C98A}">
      <dgm:prSet/>
      <dgm:spPr/>
      <dgm:t>
        <a:bodyPr/>
        <a:lstStyle/>
        <a:p>
          <a:endParaRPr lang="en-GB"/>
        </a:p>
      </dgm:t>
    </dgm:pt>
    <dgm:pt modelId="{29F1C46F-0CFE-314F-8B67-EE47B585F69A}" type="sibTrans" cxnId="{BAAFBEBA-75DD-4F48-BC7E-CE86F4D7C98A}">
      <dgm:prSet/>
      <dgm:spPr/>
      <dgm:t>
        <a:bodyPr/>
        <a:lstStyle/>
        <a:p>
          <a:endParaRPr lang="en-GB"/>
        </a:p>
      </dgm:t>
    </dgm:pt>
    <dgm:pt modelId="{217ABC1D-2043-2A4C-B85D-3E0EDF23F9E1}">
      <dgm:prSet/>
      <dgm:spPr/>
      <dgm:t>
        <a:bodyPr/>
        <a:lstStyle/>
        <a:p>
          <a:r>
            <a:rPr lang="en-GB" dirty="0"/>
            <a:t>Inferences</a:t>
          </a:r>
          <a:endParaRPr lang="en-IN" dirty="0"/>
        </a:p>
      </dgm:t>
    </dgm:pt>
    <dgm:pt modelId="{826F6538-86A4-D14A-BC0A-5D2A7533B334}" type="parTrans" cxnId="{9ABA5FDD-FA99-6444-ABBB-1BF7F8184C25}">
      <dgm:prSet/>
      <dgm:spPr/>
      <dgm:t>
        <a:bodyPr/>
        <a:lstStyle/>
        <a:p>
          <a:endParaRPr lang="en-GB"/>
        </a:p>
      </dgm:t>
    </dgm:pt>
    <dgm:pt modelId="{324117F5-D9E9-604B-83F6-8DCF50720E5E}" type="sibTrans" cxnId="{9ABA5FDD-FA99-6444-ABBB-1BF7F8184C25}">
      <dgm:prSet/>
      <dgm:spPr/>
      <dgm:t>
        <a:bodyPr/>
        <a:lstStyle/>
        <a:p>
          <a:endParaRPr lang="en-GB"/>
        </a:p>
      </dgm:t>
    </dgm:pt>
    <dgm:pt modelId="{0431C3EE-61E2-A449-A677-2087B3547C56}">
      <dgm:prSet/>
      <dgm:spPr/>
      <dgm:t>
        <a:bodyPr/>
        <a:lstStyle/>
        <a:p>
          <a:r>
            <a:rPr lang="en-GB" dirty="0"/>
            <a:t>Forecasting Sales</a:t>
          </a:r>
          <a:endParaRPr lang="en-IN" dirty="0"/>
        </a:p>
      </dgm:t>
    </dgm:pt>
    <dgm:pt modelId="{78F2B6BC-23F2-BA47-A1E1-7E0F0110009B}" type="parTrans" cxnId="{B2E4722A-5C8A-8A48-B5B2-9C84C9BB24CF}">
      <dgm:prSet/>
      <dgm:spPr/>
      <dgm:t>
        <a:bodyPr/>
        <a:lstStyle/>
        <a:p>
          <a:endParaRPr lang="en-GB"/>
        </a:p>
      </dgm:t>
    </dgm:pt>
    <dgm:pt modelId="{2D2EE3FE-EDA0-564C-A69E-EC52A77AD187}" type="sibTrans" cxnId="{B2E4722A-5C8A-8A48-B5B2-9C84C9BB24CF}">
      <dgm:prSet/>
      <dgm:spPr/>
      <dgm:t>
        <a:bodyPr/>
        <a:lstStyle/>
        <a:p>
          <a:endParaRPr lang="en-GB"/>
        </a:p>
      </dgm:t>
    </dgm:pt>
    <dgm:pt modelId="{68206204-E8E6-3847-B7D8-7976D2E6512F}" type="pres">
      <dgm:prSet presAssocID="{E71C73C7-8FB4-084A-B158-B6DD6A967D93}" presName="Name0" presStyleCnt="0">
        <dgm:presLayoutVars>
          <dgm:dir/>
          <dgm:resizeHandles val="exact"/>
        </dgm:presLayoutVars>
      </dgm:prSet>
      <dgm:spPr/>
    </dgm:pt>
    <dgm:pt modelId="{9FB4C6E5-AABA-3C4E-A12D-8AE063EDD800}" type="pres">
      <dgm:prSet presAssocID="{3ACD130C-4598-5F40-9ADD-4CDEA3D56CDA}" presName="node" presStyleLbl="node1" presStyleIdx="0" presStyleCnt="10">
        <dgm:presLayoutVars>
          <dgm:bulletEnabled val="1"/>
        </dgm:presLayoutVars>
      </dgm:prSet>
      <dgm:spPr/>
    </dgm:pt>
    <dgm:pt modelId="{265F430B-E431-2743-8A14-396FAA80C409}" type="pres">
      <dgm:prSet presAssocID="{5DED7FB1-1325-9541-A215-04CB696022FB}" presName="sibTrans" presStyleLbl="sibTrans1D1" presStyleIdx="0" presStyleCnt="9"/>
      <dgm:spPr/>
    </dgm:pt>
    <dgm:pt modelId="{AAF70244-7046-B648-9FB0-977A3798EDDC}" type="pres">
      <dgm:prSet presAssocID="{5DED7FB1-1325-9541-A215-04CB696022FB}" presName="connectorText" presStyleLbl="sibTrans1D1" presStyleIdx="0" presStyleCnt="9"/>
      <dgm:spPr/>
    </dgm:pt>
    <dgm:pt modelId="{CE455635-A21E-1B4D-B6DB-A3C4CB149E77}" type="pres">
      <dgm:prSet presAssocID="{67025556-70D7-624E-B50F-61ECA99692E0}" presName="node" presStyleLbl="node1" presStyleIdx="1" presStyleCnt="10">
        <dgm:presLayoutVars>
          <dgm:bulletEnabled val="1"/>
        </dgm:presLayoutVars>
      </dgm:prSet>
      <dgm:spPr/>
    </dgm:pt>
    <dgm:pt modelId="{1F10A049-3AF2-794B-9B25-01983AB7AF82}" type="pres">
      <dgm:prSet presAssocID="{0D75AE34-52D5-844A-B689-B95539B9F626}" presName="sibTrans" presStyleLbl="sibTrans1D1" presStyleIdx="1" presStyleCnt="9"/>
      <dgm:spPr/>
    </dgm:pt>
    <dgm:pt modelId="{148971D8-C7C7-0D44-93E1-D6F6F00A29F5}" type="pres">
      <dgm:prSet presAssocID="{0D75AE34-52D5-844A-B689-B95539B9F626}" presName="connectorText" presStyleLbl="sibTrans1D1" presStyleIdx="1" presStyleCnt="9"/>
      <dgm:spPr/>
    </dgm:pt>
    <dgm:pt modelId="{4FD881D5-25E1-C144-9597-C890078A149C}" type="pres">
      <dgm:prSet presAssocID="{88FC8905-D58D-F147-A24E-09980EB5819C}" presName="node" presStyleLbl="node1" presStyleIdx="2" presStyleCnt="10">
        <dgm:presLayoutVars>
          <dgm:bulletEnabled val="1"/>
        </dgm:presLayoutVars>
      </dgm:prSet>
      <dgm:spPr/>
    </dgm:pt>
    <dgm:pt modelId="{0BA27DB6-8233-734A-886D-B64C620B478D}" type="pres">
      <dgm:prSet presAssocID="{C45C940F-5184-D347-BF8A-224A4892B77B}" presName="sibTrans" presStyleLbl="sibTrans1D1" presStyleIdx="2" presStyleCnt="9"/>
      <dgm:spPr/>
    </dgm:pt>
    <dgm:pt modelId="{B612039C-3A49-AD4E-B7D1-3771B46F9545}" type="pres">
      <dgm:prSet presAssocID="{C45C940F-5184-D347-BF8A-224A4892B77B}" presName="connectorText" presStyleLbl="sibTrans1D1" presStyleIdx="2" presStyleCnt="9"/>
      <dgm:spPr/>
    </dgm:pt>
    <dgm:pt modelId="{4DE6E3F9-83A3-E248-9C8C-8EBCBA2E7082}" type="pres">
      <dgm:prSet presAssocID="{BDAEA969-1FE1-2F4B-8C5F-CA95C76CD5D4}" presName="node" presStyleLbl="node1" presStyleIdx="3" presStyleCnt="10">
        <dgm:presLayoutVars>
          <dgm:bulletEnabled val="1"/>
        </dgm:presLayoutVars>
      </dgm:prSet>
      <dgm:spPr/>
    </dgm:pt>
    <dgm:pt modelId="{029357BA-B022-AA4B-8181-5B549C007ABC}" type="pres">
      <dgm:prSet presAssocID="{3B4B34EE-1A7F-0647-BD85-F328A5D436F1}" presName="sibTrans" presStyleLbl="sibTrans1D1" presStyleIdx="3" presStyleCnt="9"/>
      <dgm:spPr/>
    </dgm:pt>
    <dgm:pt modelId="{B847F97B-0B15-FD48-B9FC-5AC186E06277}" type="pres">
      <dgm:prSet presAssocID="{3B4B34EE-1A7F-0647-BD85-F328A5D436F1}" presName="connectorText" presStyleLbl="sibTrans1D1" presStyleIdx="3" presStyleCnt="9"/>
      <dgm:spPr/>
    </dgm:pt>
    <dgm:pt modelId="{EDA4A5E9-E503-384D-869F-40F6BCFFE984}" type="pres">
      <dgm:prSet presAssocID="{34F933F8-B7FF-B947-997B-5F414492473D}" presName="node" presStyleLbl="node1" presStyleIdx="4" presStyleCnt="10">
        <dgm:presLayoutVars>
          <dgm:bulletEnabled val="1"/>
        </dgm:presLayoutVars>
      </dgm:prSet>
      <dgm:spPr/>
    </dgm:pt>
    <dgm:pt modelId="{78992C0B-97B8-D54B-966B-7500760C30E2}" type="pres">
      <dgm:prSet presAssocID="{1141DFD3-F2D4-374A-8403-300906536B39}" presName="sibTrans" presStyleLbl="sibTrans1D1" presStyleIdx="4" presStyleCnt="9"/>
      <dgm:spPr/>
    </dgm:pt>
    <dgm:pt modelId="{DEA679D4-3FDF-E647-9A89-AFEA7CF1D27B}" type="pres">
      <dgm:prSet presAssocID="{1141DFD3-F2D4-374A-8403-300906536B39}" presName="connectorText" presStyleLbl="sibTrans1D1" presStyleIdx="4" presStyleCnt="9"/>
      <dgm:spPr/>
    </dgm:pt>
    <dgm:pt modelId="{A150D334-DE15-5343-83EE-FA56FE77D8DF}" type="pres">
      <dgm:prSet presAssocID="{6F399362-2B42-E24B-8893-79C6E70B78E4}" presName="node" presStyleLbl="node1" presStyleIdx="5" presStyleCnt="10">
        <dgm:presLayoutVars>
          <dgm:bulletEnabled val="1"/>
        </dgm:presLayoutVars>
      </dgm:prSet>
      <dgm:spPr/>
    </dgm:pt>
    <dgm:pt modelId="{9E5620E8-7343-8F4E-AAB8-7BC45EDC3BE7}" type="pres">
      <dgm:prSet presAssocID="{2E338967-A6EF-8640-9B71-2930481CAB00}" presName="sibTrans" presStyleLbl="sibTrans1D1" presStyleIdx="5" presStyleCnt="9"/>
      <dgm:spPr/>
    </dgm:pt>
    <dgm:pt modelId="{6EA9235F-C074-C741-82C0-597DED78E5A6}" type="pres">
      <dgm:prSet presAssocID="{2E338967-A6EF-8640-9B71-2930481CAB00}" presName="connectorText" presStyleLbl="sibTrans1D1" presStyleIdx="5" presStyleCnt="9"/>
      <dgm:spPr/>
    </dgm:pt>
    <dgm:pt modelId="{499C5292-F50C-2A40-A993-5ACDCD1949D4}" type="pres">
      <dgm:prSet presAssocID="{35570A26-A116-384A-8EDF-BDFFA9C2F384}" presName="node" presStyleLbl="node1" presStyleIdx="6" presStyleCnt="10">
        <dgm:presLayoutVars>
          <dgm:bulletEnabled val="1"/>
        </dgm:presLayoutVars>
      </dgm:prSet>
      <dgm:spPr/>
    </dgm:pt>
    <dgm:pt modelId="{DCECEC73-F305-DB49-B29D-E236B7A6EE5B}" type="pres">
      <dgm:prSet presAssocID="{01F25779-8D0D-3242-8000-E9F8989A6EB2}" presName="sibTrans" presStyleLbl="sibTrans1D1" presStyleIdx="6" presStyleCnt="9"/>
      <dgm:spPr/>
    </dgm:pt>
    <dgm:pt modelId="{4475EABB-A05E-AE4E-B7C9-6CF90C3F91A6}" type="pres">
      <dgm:prSet presAssocID="{01F25779-8D0D-3242-8000-E9F8989A6EB2}" presName="connectorText" presStyleLbl="sibTrans1D1" presStyleIdx="6" presStyleCnt="9"/>
      <dgm:spPr/>
    </dgm:pt>
    <dgm:pt modelId="{63F3B764-EB98-2041-9F8F-C116D4A91469}" type="pres">
      <dgm:prSet presAssocID="{3C782D4D-C151-CD4C-86F0-91BFE6EFC7AC}" presName="node" presStyleLbl="node1" presStyleIdx="7" presStyleCnt="10">
        <dgm:presLayoutVars>
          <dgm:bulletEnabled val="1"/>
        </dgm:presLayoutVars>
      </dgm:prSet>
      <dgm:spPr/>
    </dgm:pt>
    <dgm:pt modelId="{A6E24CD4-A1CF-B340-9CDA-DCACBAE5F149}" type="pres">
      <dgm:prSet presAssocID="{29F1C46F-0CFE-314F-8B67-EE47B585F69A}" presName="sibTrans" presStyleLbl="sibTrans1D1" presStyleIdx="7" presStyleCnt="9"/>
      <dgm:spPr/>
    </dgm:pt>
    <dgm:pt modelId="{864AE594-8E02-7E45-A61E-99D6C046F8FB}" type="pres">
      <dgm:prSet presAssocID="{29F1C46F-0CFE-314F-8B67-EE47B585F69A}" presName="connectorText" presStyleLbl="sibTrans1D1" presStyleIdx="7" presStyleCnt="9"/>
      <dgm:spPr/>
    </dgm:pt>
    <dgm:pt modelId="{2B39C50D-CD6C-834C-9757-C72D1BCB0870}" type="pres">
      <dgm:prSet presAssocID="{0431C3EE-61E2-A449-A677-2087B3547C56}" presName="node" presStyleLbl="node1" presStyleIdx="8" presStyleCnt="10">
        <dgm:presLayoutVars>
          <dgm:bulletEnabled val="1"/>
        </dgm:presLayoutVars>
      </dgm:prSet>
      <dgm:spPr/>
    </dgm:pt>
    <dgm:pt modelId="{2D0767C4-B1BF-A34D-8A48-7C1B55680F11}" type="pres">
      <dgm:prSet presAssocID="{2D2EE3FE-EDA0-564C-A69E-EC52A77AD187}" presName="sibTrans" presStyleLbl="sibTrans1D1" presStyleIdx="8" presStyleCnt="9"/>
      <dgm:spPr/>
    </dgm:pt>
    <dgm:pt modelId="{63A974AB-8507-E34B-8632-62C4B4F0605A}" type="pres">
      <dgm:prSet presAssocID="{2D2EE3FE-EDA0-564C-A69E-EC52A77AD187}" presName="connectorText" presStyleLbl="sibTrans1D1" presStyleIdx="8" presStyleCnt="9"/>
      <dgm:spPr/>
    </dgm:pt>
    <dgm:pt modelId="{7F3CBF8D-2936-0041-BBF5-E1BC99D8016C}" type="pres">
      <dgm:prSet presAssocID="{217ABC1D-2043-2A4C-B85D-3E0EDF23F9E1}" presName="node" presStyleLbl="node1" presStyleIdx="9" presStyleCnt="10">
        <dgm:presLayoutVars>
          <dgm:bulletEnabled val="1"/>
        </dgm:presLayoutVars>
      </dgm:prSet>
      <dgm:spPr/>
    </dgm:pt>
  </dgm:ptLst>
  <dgm:cxnLst>
    <dgm:cxn modelId="{EBC20707-759B-AC46-9C98-F66982DCAD27}" type="presOf" srcId="{3B4B34EE-1A7F-0647-BD85-F328A5D436F1}" destId="{029357BA-B022-AA4B-8181-5B549C007ABC}" srcOrd="0" destOrd="0" presId="urn:microsoft.com/office/officeart/2005/8/layout/bProcess3"/>
    <dgm:cxn modelId="{D50AD409-1BF1-B944-87BB-ADD58658F392}" type="presOf" srcId="{2E338967-A6EF-8640-9B71-2930481CAB00}" destId="{6EA9235F-C074-C741-82C0-597DED78E5A6}" srcOrd="1" destOrd="0" presId="urn:microsoft.com/office/officeart/2005/8/layout/bProcess3"/>
    <dgm:cxn modelId="{CB4D3011-91BC-8F4D-8F84-BF0851C79316}" srcId="{E71C73C7-8FB4-084A-B158-B6DD6A967D93}" destId="{88FC8905-D58D-F147-A24E-09980EB5819C}" srcOrd="2" destOrd="0" parTransId="{D182DB92-E476-B844-A9FD-A2D31417EA2C}" sibTransId="{C45C940F-5184-D347-BF8A-224A4892B77B}"/>
    <dgm:cxn modelId="{91C04411-8E3F-9C46-BD52-16336CD52CB4}" type="presOf" srcId="{29F1C46F-0CFE-314F-8B67-EE47B585F69A}" destId="{A6E24CD4-A1CF-B340-9CDA-DCACBAE5F149}" srcOrd="0" destOrd="0" presId="urn:microsoft.com/office/officeart/2005/8/layout/bProcess3"/>
    <dgm:cxn modelId="{D76E1E19-88A7-FC4B-8886-6CFA3D159EAB}" type="presOf" srcId="{3C782D4D-C151-CD4C-86F0-91BFE6EFC7AC}" destId="{63F3B764-EB98-2041-9F8F-C116D4A91469}" srcOrd="0" destOrd="0" presId="urn:microsoft.com/office/officeart/2005/8/layout/bProcess3"/>
    <dgm:cxn modelId="{235DB41A-42C5-0E42-BE18-FE28C284D567}" type="presOf" srcId="{3ACD130C-4598-5F40-9ADD-4CDEA3D56CDA}" destId="{9FB4C6E5-AABA-3C4E-A12D-8AE063EDD800}" srcOrd="0" destOrd="0" presId="urn:microsoft.com/office/officeart/2005/8/layout/bProcess3"/>
    <dgm:cxn modelId="{992ABC23-034D-8E49-B011-118B59276243}" type="presOf" srcId="{1141DFD3-F2D4-374A-8403-300906536B39}" destId="{78992C0B-97B8-D54B-966B-7500760C30E2}" srcOrd="0" destOrd="0" presId="urn:microsoft.com/office/officeart/2005/8/layout/bProcess3"/>
    <dgm:cxn modelId="{FAB93224-C38A-DC45-A603-849AF7676642}" type="presOf" srcId="{BDAEA969-1FE1-2F4B-8C5F-CA95C76CD5D4}" destId="{4DE6E3F9-83A3-E248-9C8C-8EBCBA2E7082}" srcOrd="0" destOrd="0" presId="urn:microsoft.com/office/officeart/2005/8/layout/bProcess3"/>
    <dgm:cxn modelId="{EB714126-A999-BF47-8F9D-D73F35BCF7FE}" type="presOf" srcId="{0D75AE34-52D5-844A-B689-B95539B9F626}" destId="{1F10A049-3AF2-794B-9B25-01983AB7AF82}" srcOrd="0" destOrd="0" presId="urn:microsoft.com/office/officeart/2005/8/layout/bProcess3"/>
    <dgm:cxn modelId="{C056AD28-5B93-E847-826D-43DB950C47D1}" type="presOf" srcId="{01F25779-8D0D-3242-8000-E9F8989A6EB2}" destId="{DCECEC73-F305-DB49-B29D-E236B7A6EE5B}" srcOrd="0" destOrd="0" presId="urn:microsoft.com/office/officeart/2005/8/layout/bProcess3"/>
    <dgm:cxn modelId="{B2E4722A-5C8A-8A48-B5B2-9C84C9BB24CF}" srcId="{E71C73C7-8FB4-084A-B158-B6DD6A967D93}" destId="{0431C3EE-61E2-A449-A677-2087B3547C56}" srcOrd="8" destOrd="0" parTransId="{78F2B6BC-23F2-BA47-A1E1-7E0F0110009B}" sibTransId="{2D2EE3FE-EDA0-564C-A69E-EC52A77AD187}"/>
    <dgm:cxn modelId="{0989FB32-B3F8-A347-8AB3-BF6B19A75CA6}" type="presOf" srcId="{01F25779-8D0D-3242-8000-E9F8989A6EB2}" destId="{4475EABB-A05E-AE4E-B7C9-6CF90C3F91A6}" srcOrd="1" destOrd="0" presId="urn:microsoft.com/office/officeart/2005/8/layout/bProcess3"/>
    <dgm:cxn modelId="{9082943A-2CB5-114B-9504-6EF02A00F8D1}" type="presOf" srcId="{35570A26-A116-384A-8EDF-BDFFA9C2F384}" destId="{499C5292-F50C-2A40-A993-5ACDCD1949D4}" srcOrd="0" destOrd="0" presId="urn:microsoft.com/office/officeart/2005/8/layout/bProcess3"/>
    <dgm:cxn modelId="{032BE243-66E1-7B4F-9FA5-EC477CB3302F}" srcId="{E71C73C7-8FB4-084A-B158-B6DD6A967D93}" destId="{67025556-70D7-624E-B50F-61ECA99692E0}" srcOrd="1" destOrd="0" parTransId="{C8923FC1-C992-D94C-973B-8A1EE2A90077}" sibTransId="{0D75AE34-52D5-844A-B689-B95539B9F626}"/>
    <dgm:cxn modelId="{2233D64C-EFB4-744F-BF68-EF74BCEC498A}" type="presOf" srcId="{C45C940F-5184-D347-BF8A-224A4892B77B}" destId="{B612039C-3A49-AD4E-B7D1-3771B46F9545}" srcOrd="1" destOrd="0" presId="urn:microsoft.com/office/officeart/2005/8/layout/bProcess3"/>
    <dgm:cxn modelId="{87FF6154-C556-2840-B0B8-844B67C3E39F}" type="presOf" srcId="{67025556-70D7-624E-B50F-61ECA99692E0}" destId="{CE455635-A21E-1B4D-B6DB-A3C4CB149E77}" srcOrd="0" destOrd="0" presId="urn:microsoft.com/office/officeart/2005/8/layout/bProcess3"/>
    <dgm:cxn modelId="{1B4BC854-BDFE-3A4E-920B-995BE596ED3C}" type="presOf" srcId="{3B4B34EE-1A7F-0647-BD85-F328A5D436F1}" destId="{B847F97B-0B15-FD48-B9FC-5AC186E06277}" srcOrd="1" destOrd="0" presId="urn:microsoft.com/office/officeart/2005/8/layout/bProcess3"/>
    <dgm:cxn modelId="{30F26369-E2E4-9B41-8E26-2656053E6BCA}" type="presOf" srcId="{6F399362-2B42-E24B-8893-79C6E70B78E4}" destId="{A150D334-DE15-5343-83EE-FA56FE77D8DF}" srcOrd="0" destOrd="0" presId="urn:microsoft.com/office/officeart/2005/8/layout/bProcess3"/>
    <dgm:cxn modelId="{1E51F273-99E5-0E4B-8FB1-1DBB063E6144}" type="presOf" srcId="{0431C3EE-61E2-A449-A677-2087B3547C56}" destId="{2B39C50D-CD6C-834C-9757-C72D1BCB0870}" srcOrd="0" destOrd="0" presId="urn:microsoft.com/office/officeart/2005/8/layout/bProcess3"/>
    <dgm:cxn modelId="{E24A3E80-B8B3-A042-951C-F3F1D6658AB8}" srcId="{E71C73C7-8FB4-084A-B158-B6DD6A967D93}" destId="{34F933F8-B7FF-B947-997B-5F414492473D}" srcOrd="4" destOrd="0" parTransId="{079BD9DB-4128-DB4E-BCE8-E8A394E44BC8}" sibTransId="{1141DFD3-F2D4-374A-8403-300906536B39}"/>
    <dgm:cxn modelId="{866E9581-91D5-0E4E-A35E-D5D9F5FCE663}" type="presOf" srcId="{C45C940F-5184-D347-BF8A-224A4892B77B}" destId="{0BA27DB6-8233-734A-886D-B64C620B478D}" srcOrd="0" destOrd="0" presId="urn:microsoft.com/office/officeart/2005/8/layout/bProcess3"/>
    <dgm:cxn modelId="{3F9DEB85-CF8C-6D46-BE1C-EA54E01472CB}" type="presOf" srcId="{88FC8905-D58D-F147-A24E-09980EB5819C}" destId="{4FD881D5-25E1-C144-9597-C890078A149C}" srcOrd="0" destOrd="0" presId="urn:microsoft.com/office/officeart/2005/8/layout/bProcess3"/>
    <dgm:cxn modelId="{68D0948A-274A-3440-9585-0EC6F3457E0E}" type="presOf" srcId="{5DED7FB1-1325-9541-A215-04CB696022FB}" destId="{AAF70244-7046-B648-9FB0-977A3798EDDC}" srcOrd="1" destOrd="0" presId="urn:microsoft.com/office/officeart/2005/8/layout/bProcess3"/>
    <dgm:cxn modelId="{1F06ED96-FB6D-9E42-BC8B-74AAD32DF4A9}" type="presOf" srcId="{2E338967-A6EF-8640-9B71-2930481CAB00}" destId="{9E5620E8-7343-8F4E-AAB8-7BC45EDC3BE7}" srcOrd="0" destOrd="0" presId="urn:microsoft.com/office/officeart/2005/8/layout/bProcess3"/>
    <dgm:cxn modelId="{7FCBCA9A-19B4-2E4A-B030-978F01B86855}" type="presOf" srcId="{2D2EE3FE-EDA0-564C-A69E-EC52A77AD187}" destId="{2D0767C4-B1BF-A34D-8A48-7C1B55680F11}" srcOrd="0" destOrd="0" presId="urn:microsoft.com/office/officeart/2005/8/layout/bProcess3"/>
    <dgm:cxn modelId="{3F45ECA1-DE80-B842-AD9F-42D0D357D70E}" srcId="{E71C73C7-8FB4-084A-B158-B6DD6A967D93}" destId="{3ACD130C-4598-5F40-9ADD-4CDEA3D56CDA}" srcOrd="0" destOrd="0" parTransId="{BB71DAC2-64C2-8345-80A1-37913A73DF28}" sibTransId="{5DED7FB1-1325-9541-A215-04CB696022FB}"/>
    <dgm:cxn modelId="{93699DAC-4F41-DB49-AF42-902384950921}" srcId="{E71C73C7-8FB4-084A-B158-B6DD6A967D93}" destId="{35570A26-A116-384A-8EDF-BDFFA9C2F384}" srcOrd="6" destOrd="0" parTransId="{6CE4FBBF-FFF1-E644-8D65-A3843359178C}" sibTransId="{01F25779-8D0D-3242-8000-E9F8989A6EB2}"/>
    <dgm:cxn modelId="{97CCC0B2-751A-3046-B501-CF5F18F6F74F}" type="presOf" srcId="{34F933F8-B7FF-B947-997B-5F414492473D}" destId="{EDA4A5E9-E503-384D-869F-40F6BCFFE984}" srcOrd="0" destOrd="0" presId="urn:microsoft.com/office/officeart/2005/8/layout/bProcess3"/>
    <dgm:cxn modelId="{C904F3B6-2228-464A-B69B-DFF886E0EB9D}" type="presOf" srcId="{2D2EE3FE-EDA0-564C-A69E-EC52A77AD187}" destId="{63A974AB-8507-E34B-8632-62C4B4F0605A}" srcOrd="1" destOrd="0" presId="urn:microsoft.com/office/officeart/2005/8/layout/bProcess3"/>
    <dgm:cxn modelId="{BAAFBEBA-75DD-4F48-BC7E-CE86F4D7C98A}" srcId="{E71C73C7-8FB4-084A-B158-B6DD6A967D93}" destId="{3C782D4D-C151-CD4C-86F0-91BFE6EFC7AC}" srcOrd="7" destOrd="0" parTransId="{2ABB80AD-1B25-D64B-96A0-B1569BA92798}" sibTransId="{29F1C46F-0CFE-314F-8B67-EE47B585F69A}"/>
    <dgm:cxn modelId="{DAC7DECB-9AC2-A443-ADD1-940FB13BB1BD}" type="presOf" srcId="{217ABC1D-2043-2A4C-B85D-3E0EDF23F9E1}" destId="{7F3CBF8D-2936-0041-BBF5-E1BC99D8016C}" srcOrd="0" destOrd="0" presId="urn:microsoft.com/office/officeart/2005/8/layout/bProcess3"/>
    <dgm:cxn modelId="{856890CE-477B-4C41-9FA4-73FAF5CF6B7E}" type="presOf" srcId="{29F1C46F-0CFE-314F-8B67-EE47B585F69A}" destId="{864AE594-8E02-7E45-A61E-99D6C046F8FB}" srcOrd="1" destOrd="0" presId="urn:microsoft.com/office/officeart/2005/8/layout/bProcess3"/>
    <dgm:cxn modelId="{5B9E1AD3-C063-F84E-83FE-B8708B078146}" type="presOf" srcId="{5DED7FB1-1325-9541-A215-04CB696022FB}" destId="{265F430B-E431-2743-8A14-396FAA80C409}" srcOrd="0" destOrd="0" presId="urn:microsoft.com/office/officeart/2005/8/layout/bProcess3"/>
    <dgm:cxn modelId="{DF375AD4-6B07-764A-828B-FB45482F8AEE}" type="presOf" srcId="{1141DFD3-F2D4-374A-8403-300906536B39}" destId="{DEA679D4-3FDF-E647-9A89-AFEA7CF1D27B}" srcOrd="1" destOrd="0" presId="urn:microsoft.com/office/officeart/2005/8/layout/bProcess3"/>
    <dgm:cxn modelId="{9ABA5FDD-FA99-6444-ABBB-1BF7F8184C25}" srcId="{E71C73C7-8FB4-084A-B158-B6DD6A967D93}" destId="{217ABC1D-2043-2A4C-B85D-3E0EDF23F9E1}" srcOrd="9" destOrd="0" parTransId="{826F6538-86A4-D14A-BC0A-5D2A7533B334}" sibTransId="{324117F5-D9E9-604B-83F6-8DCF50720E5E}"/>
    <dgm:cxn modelId="{391E7CDE-3276-B843-B13A-5415F4443059}" type="presOf" srcId="{E71C73C7-8FB4-084A-B158-B6DD6A967D93}" destId="{68206204-E8E6-3847-B7D8-7976D2E6512F}" srcOrd="0" destOrd="0" presId="urn:microsoft.com/office/officeart/2005/8/layout/bProcess3"/>
    <dgm:cxn modelId="{F9CF6CE4-434A-A243-87A0-872B0D1EE7F5}" type="presOf" srcId="{0D75AE34-52D5-844A-B689-B95539B9F626}" destId="{148971D8-C7C7-0D44-93E1-D6F6F00A29F5}" srcOrd="1" destOrd="0" presId="urn:microsoft.com/office/officeart/2005/8/layout/bProcess3"/>
    <dgm:cxn modelId="{F92F36FC-3269-C04D-82F5-9AC13B228447}" srcId="{E71C73C7-8FB4-084A-B158-B6DD6A967D93}" destId="{BDAEA969-1FE1-2F4B-8C5F-CA95C76CD5D4}" srcOrd="3" destOrd="0" parTransId="{9424C4B5-CDBA-A245-8BB0-CDB8E3A73AB7}" sibTransId="{3B4B34EE-1A7F-0647-BD85-F328A5D436F1}"/>
    <dgm:cxn modelId="{8F8796FE-5488-F349-AAB1-BC7F2C87CEE7}" srcId="{E71C73C7-8FB4-084A-B158-B6DD6A967D93}" destId="{6F399362-2B42-E24B-8893-79C6E70B78E4}" srcOrd="5" destOrd="0" parTransId="{6B154FB8-89C9-0C45-8724-F13E2609814E}" sibTransId="{2E338967-A6EF-8640-9B71-2930481CAB00}"/>
    <dgm:cxn modelId="{6D46260A-7D87-5C49-9EE3-A1374187FD10}" type="presParOf" srcId="{68206204-E8E6-3847-B7D8-7976D2E6512F}" destId="{9FB4C6E5-AABA-3C4E-A12D-8AE063EDD800}" srcOrd="0" destOrd="0" presId="urn:microsoft.com/office/officeart/2005/8/layout/bProcess3"/>
    <dgm:cxn modelId="{93A7284D-DA68-FA49-ABEB-F6855BA6E4FB}" type="presParOf" srcId="{68206204-E8E6-3847-B7D8-7976D2E6512F}" destId="{265F430B-E431-2743-8A14-396FAA80C409}" srcOrd="1" destOrd="0" presId="urn:microsoft.com/office/officeart/2005/8/layout/bProcess3"/>
    <dgm:cxn modelId="{780AB404-89B4-FA4F-85F7-0DCEAA9096A6}" type="presParOf" srcId="{265F430B-E431-2743-8A14-396FAA80C409}" destId="{AAF70244-7046-B648-9FB0-977A3798EDDC}" srcOrd="0" destOrd="0" presId="urn:microsoft.com/office/officeart/2005/8/layout/bProcess3"/>
    <dgm:cxn modelId="{E259083B-B4E3-864D-A972-3232CB9FF283}" type="presParOf" srcId="{68206204-E8E6-3847-B7D8-7976D2E6512F}" destId="{CE455635-A21E-1B4D-B6DB-A3C4CB149E77}" srcOrd="2" destOrd="0" presId="urn:microsoft.com/office/officeart/2005/8/layout/bProcess3"/>
    <dgm:cxn modelId="{55598460-6771-C141-92EB-263A555B3043}" type="presParOf" srcId="{68206204-E8E6-3847-B7D8-7976D2E6512F}" destId="{1F10A049-3AF2-794B-9B25-01983AB7AF82}" srcOrd="3" destOrd="0" presId="urn:microsoft.com/office/officeart/2005/8/layout/bProcess3"/>
    <dgm:cxn modelId="{4369FD91-1D20-9145-8D93-815844F68B0E}" type="presParOf" srcId="{1F10A049-3AF2-794B-9B25-01983AB7AF82}" destId="{148971D8-C7C7-0D44-93E1-D6F6F00A29F5}" srcOrd="0" destOrd="0" presId="urn:microsoft.com/office/officeart/2005/8/layout/bProcess3"/>
    <dgm:cxn modelId="{263022D8-381D-DB43-9514-C88FDE7D669C}" type="presParOf" srcId="{68206204-E8E6-3847-B7D8-7976D2E6512F}" destId="{4FD881D5-25E1-C144-9597-C890078A149C}" srcOrd="4" destOrd="0" presId="urn:microsoft.com/office/officeart/2005/8/layout/bProcess3"/>
    <dgm:cxn modelId="{27090FB4-7520-3D43-9CA7-C8D6A91B4301}" type="presParOf" srcId="{68206204-E8E6-3847-B7D8-7976D2E6512F}" destId="{0BA27DB6-8233-734A-886D-B64C620B478D}" srcOrd="5" destOrd="0" presId="urn:microsoft.com/office/officeart/2005/8/layout/bProcess3"/>
    <dgm:cxn modelId="{B1452405-A51B-BC4C-8669-8B00FABE677C}" type="presParOf" srcId="{0BA27DB6-8233-734A-886D-B64C620B478D}" destId="{B612039C-3A49-AD4E-B7D1-3771B46F9545}" srcOrd="0" destOrd="0" presId="urn:microsoft.com/office/officeart/2005/8/layout/bProcess3"/>
    <dgm:cxn modelId="{672B856B-D0B0-5041-8177-28866049EE3C}" type="presParOf" srcId="{68206204-E8E6-3847-B7D8-7976D2E6512F}" destId="{4DE6E3F9-83A3-E248-9C8C-8EBCBA2E7082}" srcOrd="6" destOrd="0" presId="urn:microsoft.com/office/officeart/2005/8/layout/bProcess3"/>
    <dgm:cxn modelId="{DD16B38F-BA77-F04C-B4F1-D2ACDC76AB8C}" type="presParOf" srcId="{68206204-E8E6-3847-B7D8-7976D2E6512F}" destId="{029357BA-B022-AA4B-8181-5B549C007ABC}" srcOrd="7" destOrd="0" presId="urn:microsoft.com/office/officeart/2005/8/layout/bProcess3"/>
    <dgm:cxn modelId="{2A0C35E2-A2AE-3D44-9186-30390F8B3248}" type="presParOf" srcId="{029357BA-B022-AA4B-8181-5B549C007ABC}" destId="{B847F97B-0B15-FD48-B9FC-5AC186E06277}" srcOrd="0" destOrd="0" presId="urn:microsoft.com/office/officeart/2005/8/layout/bProcess3"/>
    <dgm:cxn modelId="{61F8E771-CE4A-EA42-86E7-CF815C7D6EC8}" type="presParOf" srcId="{68206204-E8E6-3847-B7D8-7976D2E6512F}" destId="{EDA4A5E9-E503-384D-869F-40F6BCFFE984}" srcOrd="8" destOrd="0" presId="urn:microsoft.com/office/officeart/2005/8/layout/bProcess3"/>
    <dgm:cxn modelId="{F9ABCEFE-07AD-4145-B052-72AA1E8E9859}" type="presParOf" srcId="{68206204-E8E6-3847-B7D8-7976D2E6512F}" destId="{78992C0B-97B8-D54B-966B-7500760C30E2}" srcOrd="9" destOrd="0" presId="urn:microsoft.com/office/officeart/2005/8/layout/bProcess3"/>
    <dgm:cxn modelId="{B5356466-FC74-ED45-A572-73F5F91EC2DE}" type="presParOf" srcId="{78992C0B-97B8-D54B-966B-7500760C30E2}" destId="{DEA679D4-3FDF-E647-9A89-AFEA7CF1D27B}" srcOrd="0" destOrd="0" presId="urn:microsoft.com/office/officeart/2005/8/layout/bProcess3"/>
    <dgm:cxn modelId="{F19A9F70-3994-8B4A-AE47-76E45503C444}" type="presParOf" srcId="{68206204-E8E6-3847-B7D8-7976D2E6512F}" destId="{A150D334-DE15-5343-83EE-FA56FE77D8DF}" srcOrd="10" destOrd="0" presId="urn:microsoft.com/office/officeart/2005/8/layout/bProcess3"/>
    <dgm:cxn modelId="{15A06540-8405-244D-8043-2A3577AC80A6}" type="presParOf" srcId="{68206204-E8E6-3847-B7D8-7976D2E6512F}" destId="{9E5620E8-7343-8F4E-AAB8-7BC45EDC3BE7}" srcOrd="11" destOrd="0" presId="urn:microsoft.com/office/officeart/2005/8/layout/bProcess3"/>
    <dgm:cxn modelId="{59930C8B-7BE9-2249-AC88-3A4385465925}" type="presParOf" srcId="{9E5620E8-7343-8F4E-AAB8-7BC45EDC3BE7}" destId="{6EA9235F-C074-C741-82C0-597DED78E5A6}" srcOrd="0" destOrd="0" presId="urn:microsoft.com/office/officeart/2005/8/layout/bProcess3"/>
    <dgm:cxn modelId="{AFF668F2-841F-A343-BBB0-EE96E7E41A97}" type="presParOf" srcId="{68206204-E8E6-3847-B7D8-7976D2E6512F}" destId="{499C5292-F50C-2A40-A993-5ACDCD1949D4}" srcOrd="12" destOrd="0" presId="urn:microsoft.com/office/officeart/2005/8/layout/bProcess3"/>
    <dgm:cxn modelId="{1A7A14EA-1D47-6E4D-B786-19E3BACB9EEE}" type="presParOf" srcId="{68206204-E8E6-3847-B7D8-7976D2E6512F}" destId="{DCECEC73-F305-DB49-B29D-E236B7A6EE5B}" srcOrd="13" destOrd="0" presId="urn:microsoft.com/office/officeart/2005/8/layout/bProcess3"/>
    <dgm:cxn modelId="{70C2FB8D-A17F-D541-9904-FA9A534F09B2}" type="presParOf" srcId="{DCECEC73-F305-DB49-B29D-E236B7A6EE5B}" destId="{4475EABB-A05E-AE4E-B7C9-6CF90C3F91A6}" srcOrd="0" destOrd="0" presId="urn:microsoft.com/office/officeart/2005/8/layout/bProcess3"/>
    <dgm:cxn modelId="{0744A0CC-A0E7-6D45-B0B0-FD18BA6541E8}" type="presParOf" srcId="{68206204-E8E6-3847-B7D8-7976D2E6512F}" destId="{63F3B764-EB98-2041-9F8F-C116D4A91469}" srcOrd="14" destOrd="0" presId="urn:microsoft.com/office/officeart/2005/8/layout/bProcess3"/>
    <dgm:cxn modelId="{36DCE569-892D-144B-AB6A-8D413025AAC3}" type="presParOf" srcId="{68206204-E8E6-3847-B7D8-7976D2E6512F}" destId="{A6E24CD4-A1CF-B340-9CDA-DCACBAE5F149}" srcOrd="15" destOrd="0" presId="urn:microsoft.com/office/officeart/2005/8/layout/bProcess3"/>
    <dgm:cxn modelId="{2C7F63A4-E79B-E846-BC4F-8ADEA782C936}" type="presParOf" srcId="{A6E24CD4-A1CF-B340-9CDA-DCACBAE5F149}" destId="{864AE594-8E02-7E45-A61E-99D6C046F8FB}" srcOrd="0" destOrd="0" presId="urn:microsoft.com/office/officeart/2005/8/layout/bProcess3"/>
    <dgm:cxn modelId="{257DE5C1-8236-F640-A2E5-6EBE01C4D824}" type="presParOf" srcId="{68206204-E8E6-3847-B7D8-7976D2E6512F}" destId="{2B39C50D-CD6C-834C-9757-C72D1BCB0870}" srcOrd="16" destOrd="0" presId="urn:microsoft.com/office/officeart/2005/8/layout/bProcess3"/>
    <dgm:cxn modelId="{A90BE702-CD46-434F-A392-5FA8B82434D9}" type="presParOf" srcId="{68206204-E8E6-3847-B7D8-7976D2E6512F}" destId="{2D0767C4-B1BF-A34D-8A48-7C1B55680F11}" srcOrd="17" destOrd="0" presId="urn:microsoft.com/office/officeart/2005/8/layout/bProcess3"/>
    <dgm:cxn modelId="{D78D18EA-549C-DB48-8744-0246C7ADBDDB}" type="presParOf" srcId="{2D0767C4-B1BF-A34D-8A48-7C1B55680F11}" destId="{63A974AB-8507-E34B-8632-62C4B4F0605A}" srcOrd="0" destOrd="0" presId="urn:microsoft.com/office/officeart/2005/8/layout/bProcess3"/>
    <dgm:cxn modelId="{C641CCB5-B258-D646-8F6D-E5004B0327AD}" type="presParOf" srcId="{68206204-E8E6-3847-B7D8-7976D2E6512F}" destId="{7F3CBF8D-2936-0041-BBF5-E1BC99D8016C}" srcOrd="1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A96388-68C4-4408-89C5-8FD8DC103AB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D4AD687-D55A-4320-95A6-608002B9B013}">
      <dgm:prSet/>
      <dgm:spPr/>
      <dgm:t>
        <a:bodyPr/>
        <a:lstStyle/>
        <a:p>
          <a:r>
            <a:rPr lang="en-GB" dirty="0"/>
            <a:t>We can see that the trend is downward which is different from the actual dataset but seasonality in the forecasted values are very similar to the actual sales.</a:t>
          </a:r>
          <a:endParaRPr lang="en-US" dirty="0"/>
        </a:p>
      </dgm:t>
    </dgm:pt>
    <dgm:pt modelId="{C57BE88F-60A9-4FED-9CB7-FE59F5159631}" type="parTrans" cxnId="{44CD12AF-1B6A-495F-9B77-88604B10FE48}">
      <dgm:prSet/>
      <dgm:spPr/>
      <dgm:t>
        <a:bodyPr/>
        <a:lstStyle/>
        <a:p>
          <a:endParaRPr lang="en-US"/>
        </a:p>
      </dgm:t>
    </dgm:pt>
    <dgm:pt modelId="{D5B8A8CC-369D-4467-AF9D-6AEE53FCD51C}" type="sibTrans" cxnId="{44CD12AF-1B6A-495F-9B77-88604B10FE48}">
      <dgm:prSet/>
      <dgm:spPr/>
      <dgm:t>
        <a:bodyPr/>
        <a:lstStyle/>
        <a:p>
          <a:endParaRPr lang="en-US"/>
        </a:p>
      </dgm:t>
    </dgm:pt>
    <dgm:pt modelId="{7C6E3E94-EC6A-432F-A7A8-A1D96128B666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end of each year </a:t>
          </a:r>
          <a:r>
            <a:rPr lang="en-US" dirty="0"/>
            <a:t>shows an upward trend which means the store might need </a:t>
          </a:r>
          <a:r>
            <a:rPr lang="en-US" b="1" dirty="0"/>
            <a:t>more stock and personnel</a:t>
          </a:r>
          <a:r>
            <a:rPr lang="en-US" dirty="0"/>
            <a:t> to manage the </a:t>
          </a:r>
          <a:r>
            <a:rPr lang="en-US" b="1" dirty="0"/>
            <a:t>increase in sales </a:t>
          </a:r>
          <a:r>
            <a:rPr lang="en-US" dirty="0"/>
            <a:t>during that time.</a:t>
          </a:r>
        </a:p>
        <a:p>
          <a:endParaRPr lang="en-US" dirty="0"/>
        </a:p>
      </dgm:t>
    </dgm:pt>
    <dgm:pt modelId="{80A2CCC0-3CF4-4D4E-BB92-A7C3586F2F19}" type="parTrans" cxnId="{8B5E951B-F8E1-40F5-BEBC-AEF9B30D0354}">
      <dgm:prSet/>
      <dgm:spPr/>
      <dgm:t>
        <a:bodyPr/>
        <a:lstStyle/>
        <a:p>
          <a:endParaRPr lang="en-US"/>
        </a:p>
      </dgm:t>
    </dgm:pt>
    <dgm:pt modelId="{F968426D-911E-45E2-9A71-71FFC2291936}" type="sibTrans" cxnId="{8B5E951B-F8E1-40F5-BEBC-AEF9B30D0354}">
      <dgm:prSet/>
      <dgm:spPr/>
      <dgm:t>
        <a:bodyPr/>
        <a:lstStyle/>
        <a:p>
          <a:endParaRPr lang="en-US"/>
        </a:p>
      </dgm:t>
    </dgm:pt>
    <dgm:pt modelId="{E9A41715-2498-480B-9A8F-759FE6BE11C6}">
      <dgm:prSet/>
      <dgm:spPr/>
      <dgm:t>
        <a:bodyPr/>
        <a:lstStyle/>
        <a:p>
          <a:r>
            <a:rPr lang="en-US" dirty="0"/>
            <a:t>Introducing </a:t>
          </a:r>
          <a:r>
            <a:rPr lang="en-US" b="1" dirty="0"/>
            <a:t>end of season sales </a:t>
          </a:r>
          <a:r>
            <a:rPr lang="en-US" dirty="0"/>
            <a:t>or some monthly </a:t>
          </a:r>
          <a:r>
            <a:rPr lang="en-US" b="1" dirty="0"/>
            <a:t>promotional discounts </a:t>
          </a:r>
          <a:r>
            <a:rPr lang="en-US" dirty="0"/>
            <a:t>to increase the sales during the </a:t>
          </a:r>
          <a:r>
            <a:rPr lang="en-US" b="1" dirty="0"/>
            <a:t>dead months.</a:t>
          </a:r>
        </a:p>
      </dgm:t>
    </dgm:pt>
    <dgm:pt modelId="{76A2AAED-B301-4EB6-9572-268CE909686B}" type="parTrans" cxnId="{E51C2131-CC6A-4609-A898-8F2E347C98AC}">
      <dgm:prSet/>
      <dgm:spPr/>
      <dgm:t>
        <a:bodyPr/>
        <a:lstStyle/>
        <a:p>
          <a:endParaRPr lang="en-US"/>
        </a:p>
      </dgm:t>
    </dgm:pt>
    <dgm:pt modelId="{5DE7D476-7AFA-42A6-B59E-58C2DB48E768}" type="sibTrans" cxnId="{E51C2131-CC6A-4609-A898-8F2E347C98AC}">
      <dgm:prSet/>
      <dgm:spPr/>
      <dgm:t>
        <a:bodyPr/>
        <a:lstStyle/>
        <a:p>
          <a:endParaRPr lang="en-US"/>
        </a:p>
      </dgm:t>
    </dgm:pt>
    <dgm:pt modelId="{16D4E2EA-81D4-5448-8710-0D5597621E33}" type="pres">
      <dgm:prSet presAssocID="{34A96388-68C4-4408-89C5-8FD8DC103AB7}" presName="vert0" presStyleCnt="0">
        <dgm:presLayoutVars>
          <dgm:dir/>
          <dgm:animOne val="branch"/>
          <dgm:animLvl val="lvl"/>
        </dgm:presLayoutVars>
      </dgm:prSet>
      <dgm:spPr/>
    </dgm:pt>
    <dgm:pt modelId="{6BB97D40-5C14-7445-9CCF-87CA42BC2544}" type="pres">
      <dgm:prSet presAssocID="{6D4AD687-D55A-4320-95A6-608002B9B013}" presName="thickLine" presStyleLbl="alignNode1" presStyleIdx="0" presStyleCnt="3"/>
      <dgm:spPr/>
    </dgm:pt>
    <dgm:pt modelId="{736E8014-01FB-6544-A6C7-CB247C182432}" type="pres">
      <dgm:prSet presAssocID="{6D4AD687-D55A-4320-95A6-608002B9B013}" presName="horz1" presStyleCnt="0"/>
      <dgm:spPr/>
    </dgm:pt>
    <dgm:pt modelId="{C1AA921C-855B-6F44-9CD8-7C4AA4B8194A}" type="pres">
      <dgm:prSet presAssocID="{6D4AD687-D55A-4320-95A6-608002B9B013}" presName="tx1" presStyleLbl="revTx" presStyleIdx="0" presStyleCnt="3"/>
      <dgm:spPr/>
    </dgm:pt>
    <dgm:pt modelId="{D49DB98F-D71C-9141-A43B-1D520C0A8EAE}" type="pres">
      <dgm:prSet presAssocID="{6D4AD687-D55A-4320-95A6-608002B9B013}" presName="vert1" presStyleCnt="0"/>
      <dgm:spPr/>
    </dgm:pt>
    <dgm:pt modelId="{E303E091-6D24-CE47-9D2D-562F6A99A001}" type="pres">
      <dgm:prSet presAssocID="{7C6E3E94-EC6A-432F-A7A8-A1D96128B666}" presName="thickLine" presStyleLbl="alignNode1" presStyleIdx="1" presStyleCnt="3"/>
      <dgm:spPr/>
    </dgm:pt>
    <dgm:pt modelId="{1EAB6919-8061-1048-89A7-5B3BDEA8AD8F}" type="pres">
      <dgm:prSet presAssocID="{7C6E3E94-EC6A-432F-A7A8-A1D96128B666}" presName="horz1" presStyleCnt="0"/>
      <dgm:spPr/>
    </dgm:pt>
    <dgm:pt modelId="{8D2297C5-9B3C-F942-9C98-6AB7FA9108D5}" type="pres">
      <dgm:prSet presAssocID="{7C6E3E94-EC6A-432F-A7A8-A1D96128B666}" presName="tx1" presStyleLbl="revTx" presStyleIdx="1" presStyleCnt="3"/>
      <dgm:spPr/>
    </dgm:pt>
    <dgm:pt modelId="{F690170B-5A36-A541-BB24-2AE60E89F953}" type="pres">
      <dgm:prSet presAssocID="{7C6E3E94-EC6A-432F-A7A8-A1D96128B666}" presName="vert1" presStyleCnt="0"/>
      <dgm:spPr/>
    </dgm:pt>
    <dgm:pt modelId="{FCFE7B9F-AEA1-A441-9CA4-DF6C89130221}" type="pres">
      <dgm:prSet presAssocID="{E9A41715-2498-480B-9A8F-759FE6BE11C6}" presName="thickLine" presStyleLbl="alignNode1" presStyleIdx="2" presStyleCnt="3"/>
      <dgm:spPr/>
    </dgm:pt>
    <dgm:pt modelId="{FE5673E1-DF58-534C-95F0-D38CBB756DA1}" type="pres">
      <dgm:prSet presAssocID="{E9A41715-2498-480B-9A8F-759FE6BE11C6}" presName="horz1" presStyleCnt="0"/>
      <dgm:spPr/>
    </dgm:pt>
    <dgm:pt modelId="{0B046A64-E85A-584B-8D08-E07067A17AE3}" type="pres">
      <dgm:prSet presAssocID="{E9A41715-2498-480B-9A8F-759FE6BE11C6}" presName="tx1" presStyleLbl="revTx" presStyleIdx="2" presStyleCnt="3"/>
      <dgm:spPr/>
    </dgm:pt>
    <dgm:pt modelId="{D6FF8F13-E54D-A14D-9CBD-18BB68FA5757}" type="pres">
      <dgm:prSet presAssocID="{E9A41715-2498-480B-9A8F-759FE6BE11C6}" presName="vert1" presStyleCnt="0"/>
      <dgm:spPr/>
    </dgm:pt>
  </dgm:ptLst>
  <dgm:cxnLst>
    <dgm:cxn modelId="{8B5E951B-F8E1-40F5-BEBC-AEF9B30D0354}" srcId="{34A96388-68C4-4408-89C5-8FD8DC103AB7}" destId="{7C6E3E94-EC6A-432F-A7A8-A1D96128B666}" srcOrd="1" destOrd="0" parTransId="{80A2CCC0-3CF4-4D4E-BB92-A7C3586F2F19}" sibTransId="{F968426D-911E-45E2-9A71-71FFC2291936}"/>
    <dgm:cxn modelId="{E51C2131-CC6A-4609-A898-8F2E347C98AC}" srcId="{34A96388-68C4-4408-89C5-8FD8DC103AB7}" destId="{E9A41715-2498-480B-9A8F-759FE6BE11C6}" srcOrd="2" destOrd="0" parTransId="{76A2AAED-B301-4EB6-9572-268CE909686B}" sibTransId="{5DE7D476-7AFA-42A6-B59E-58C2DB48E768}"/>
    <dgm:cxn modelId="{F724984F-A2A7-404B-8774-373330A4CAAC}" type="presOf" srcId="{6D4AD687-D55A-4320-95A6-608002B9B013}" destId="{C1AA921C-855B-6F44-9CD8-7C4AA4B8194A}" srcOrd="0" destOrd="0" presId="urn:microsoft.com/office/officeart/2008/layout/LinedList"/>
    <dgm:cxn modelId="{9CB2F562-72AB-7344-98A1-1B55196B1DA6}" type="presOf" srcId="{7C6E3E94-EC6A-432F-A7A8-A1D96128B666}" destId="{8D2297C5-9B3C-F942-9C98-6AB7FA9108D5}" srcOrd="0" destOrd="0" presId="urn:microsoft.com/office/officeart/2008/layout/LinedList"/>
    <dgm:cxn modelId="{59B83A68-7A16-FD47-AEA4-BD95A8C2ADFF}" type="presOf" srcId="{34A96388-68C4-4408-89C5-8FD8DC103AB7}" destId="{16D4E2EA-81D4-5448-8710-0D5597621E33}" srcOrd="0" destOrd="0" presId="urn:microsoft.com/office/officeart/2008/layout/LinedList"/>
    <dgm:cxn modelId="{44CD12AF-1B6A-495F-9B77-88604B10FE48}" srcId="{34A96388-68C4-4408-89C5-8FD8DC103AB7}" destId="{6D4AD687-D55A-4320-95A6-608002B9B013}" srcOrd="0" destOrd="0" parTransId="{C57BE88F-60A9-4FED-9CB7-FE59F5159631}" sibTransId="{D5B8A8CC-369D-4467-AF9D-6AEE53FCD51C}"/>
    <dgm:cxn modelId="{409511B9-84C9-AA4F-A659-428AF1E84B8C}" type="presOf" srcId="{E9A41715-2498-480B-9A8F-759FE6BE11C6}" destId="{0B046A64-E85A-584B-8D08-E07067A17AE3}" srcOrd="0" destOrd="0" presId="urn:microsoft.com/office/officeart/2008/layout/LinedList"/>
    <dgm:cxn modelId="{36FEB91D-006C-9A4F-8A8E-FE792FB2AB71}" type="presParOf" srcId="{16D4E2EA-81D4-5448-8710-0D5597621E33}" destId="{6BB97D40-5C14-7445-9CCF-87CA42BC2544}" srcOrd="0" destOrd="0" presId="urn:microsoft.com/office/officeart/2008/layout/LinedList"/>
    <dgm:cxn modelId="{7CEE5FAA-F493-5D44-B7AF-F4B6CBD6BD55}" type="presParOf" srcId="{16D4E2EA-81D4-5448-8710-0D5597621E33}" destId="{736E8014-01FB-6544-A6C7-CB247C182432}" srcOrd="1" destOrd="0" presId="urn:microsoft.com/office/officeart/2008/layout/LinedList"/>
    <dgm:cxn modelId="{F2EF01A4-AAF4-4545-9B09-585E723FA2E2}" type="presParOf" srcId="{736E8014-01FB-6544-A6C7-CB247C182432}" destId="{C1AA921C-855B-6F44-9CD8-7C4AA4B8194A}" srcOrd="0" destOrd="0" presId="urn:microsoft.com/office/officeart/2008/layout/LinedList"/>
    <dgm:cxn modelId="{0664E6CD-CFAF-2C4B-B8AB-6FE0006DF656}" type="presParOf" srcId="{736E8014-01FB-6544-A6C7-CB247C182432}" destId="{D49DB98F-D71C-9141-A43B-1D520C0A8EAE}" srcOrd="1" destOrd="0" presId="urn:microsoft.com/office/officeart/2008/layout/LinedList"/>
    <dgm:cxn modelId="{12956F21-973A-D84E-B030-C19DF48611B5}" type="presParOf" srcId="{16D4E2EA-81D4-5448-8710-0D5597621E33}" destId="{E303E091-6D24-CE47-9D2D-562F6A99A001}" srcOrd="2" destOrd="0" presId="urn:microsoft.com/office/officeart/2008/layout/LinedList"/>
    <dgm:cxn modelId="{CD9A8753-2972-6A44-AE52-80004E3A971C}" type="presParOf" srcId="{16D4E2EA-81D4-5448-8710-0D5597621E33}" destId="{1EAB6919-8061-1048-89A7-5B3BDEA8AD8F}" srcOrd="3" destOrd="0" presId="urn:microsoft.com/office/officeart/2008/layout/LinedList"/>
    <dgm:cxn modelId="{2C504D6D-8471-EE48-9DA7-8AFB4B62603E}" type="presParOf" srcId="{1EAB6919-8061-1048-89A7-5B3BDEA8AD8F}" destId="{8D2297C5-9B3C-F942-9C98-6AB7FA9108D5}" srcOrd="0" destOrd="0" presId="urn:microsoft.com/office/officeart/2008/layout/LinedList"/>
    <dgm:cxn modelId="{2343B684-8590-E543-A3A1-67B9FF3428D1}" type="presParOf" srcId="{1EAB6919-8061-1048-89A7-5B3BDEA8AD8F}" destId="{F690170B-5A36-A541-BB24-2AE60E89F953}" srcOrd="1" destOrd="0" presId="urn:microsoft.com/office/officeart/2008/layout/LinedList"/>
    <dgm:cxn modelId="{7E600DE0-2A9E-F04D-9ACD-8F2F4C1238DC}" type="presParOf" srcId="{16D4E2EA-81D4-5448-8710-0D5597621E33}" destId="{FCFE7B9F-AEA1-A441-9CA4-DF6C89130221}" srcOrd="4" destOrd="0" presId="urn:microsoft.com/office/officeart/2008/layout/LinedList"/>
    <dgm:cxn modelId="{A7D1906C-4A5E-8D4B-BCB0-7C6780C574C9}" type="presParOf" srcId="{16D4E2EA-81D4-5448-8710-0D5597621E33}" destId="{FE5673E1-DF58-534C-95F0-D38CBB756DA1}" srcOrd="5" destOrd="0" presId="urn:microsoft.com/office/officeart/2008/layout/LinedList"/>
    <dgm:cxn modelId="{97B69B65-CCB1-194A-8FBD-1C949D7B6525}" type="presParOf" srcId="{FE5673E1-DF58-534C-95F0-D38CBB756DA1}" destId="{0B046A64-E85A-584B-8D08-E07067A17AE3}" srcOrd="0" destOrd="0" presId="urn:microsoft.com/office/officeart/2008/layout/LinedList"/>
    <dgm:cxn modelId="{9AECB3D2-FA61-2643-94C4-E78BF1AE2154}" type="presParOf" srcId="{FE5673E1-DF58-534C-95F0-D38CBB756DA1}" destId="{D6FF8F13-E54D-A14D-9CBD-18BB68FA57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9A615-DCE7-4298-B409-66D706BA1530}">
      <dsp:nvSpPr>
        <dsp:cNvPr id="0" name=""/>
        <dsp:cNvSpPr/>
      </dsp:nvSpPr>
      <dsp:spPr>
        <a:xfrm>
          <a:off x="0" y="2093"/>
          <a:ext cx="6762434" cy="1061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4FE4B-7E0B-47CD-A95B-255409CC46CF}">
      <dsp:nvSpPr>
        <dsp:cNvPr id="0" name=""/>
        <dsp:cNvSpPr/>
      </dsp:nvSpPr>
      <dsp:spPr>
        <a:xfrm>
          <a:off x="320992" y="240848"/>
          <a:ext cx="583623" cy="58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E7B0C-F321-4276-9670-57E85A626598}">
      <dsp:nvSpPr>
        <dsp:cNvPr id="0" name=""/>
        <dsp:cNvSpPr/>
      </dsp:nvSpPr>
      <dsp:spPr>
        <a:xfrm>
          <a:off x="1225608" y="2093"/>
          <a:ext cx="5536825" cy="10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3" tIns="112303" rIns="112303" bIns="1123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 the future sales </a:t>
          </a:r>
        </a:p>
      </dsp:txBody>
      <dsp:txXfrm>
        <a:off x="1225608" y="2093"/>
        <a:ext cx="5536825" cy="1061132"/>
      </dsp:txXfrm>
    </dsp:sp>
    <dsp:sp modelId="{479AC3F0-07A5-4699-9BD5-B956AA1630A6}">
      <dsp:nvSpPr>
        <dsp:cNvPr id="0" name=""/>
        <dsp:cNvSpPr/>
      </dsp:nvSpPr>
      <dsp:spPr>
        <a:xfrm>
          <a:off x="0" y="1328509"/>
          <a:ext cx="6762434" cy="1061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023EF-00DC-434E-93BC-3E117D7939B0}">
      <dsp:nvSpPr>
        <dsp:cNvPr id="0" name=""/>
        <dsp:cNvSpPr/>
      </dsp:nvSpPr>
      <dsp:spPr>
        <a:xfrm>
          <a:off x="320992" y="1567264"/>
          <a:ext cx="583623" cy="58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278F5-B79A-42DC-8EFA-760CFA79AF69}">
      <dsp:nvSpPr>
        <dsp:cNvPr id="0" name=""/>
        <dsp:cNvSpPr/>
      </dsp:nvSpPr>
      <dsp:spPr>
        <a:xfrm>
          <a:off x="1225608" y="1328509"/>
          <a:ext cx="5536825" cy="10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3" tIns="112303" rIns="112303" bIns="1123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Estimate Future trends in terms of sales, profits , gains</a:t>
          </a:r>
        </a:p>
      </dsp:txBody>
      <dsp:txXfrm>
        <a:off x="1225608" y="1328509"/>
        <a:ext cx="5536825" cy="1061132"/>
      </dsp:txXfrm>
    </dsp:sp>
    <dsp:sp modelId="{17EDB596-CE59-4835-8D4A-D8F5F9BD4A3D}">
      <dsp:nvSpPr>
        <dsp:cNvPr id="0" name=""/>
        <dsp:cNvSpPr/>
      </dsp:nvSpPr>
      <dsp:spPr>
        <a:xfrm>
          <a:off x="0" y="2654925"/>
          <a:ext cx="6762434" cy="1061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73C6D-26FF-4E7B-BD35-B64D82F70E16}">
      <dsp:nvSpPr>
        <dsp:cNvPr id="0" name=""/>
        <dsp:cNvSpPr/>
      </dsp:nvSpPr>
      <dsp:spPr>
        <a:xfrm>
          <a:off x="320992" y="2893680"/>
          <a:ext cx="583623" cy="58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731FC-1B6B-49F3-A20F-EC1C33472D14}">
      <dsp:nvSpPr>
        <dsp:cNvPr id="0" name=""/>
        <dsp:cNvSpPr/>
      </dsp:nvSpPr>
      <dsp:spPr>
        <a:xfrm>
          <a:off x="1225608" y="2654925"/>
          <a:ext cx="5536825" cy="10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3" tIns="112303" rIns="112303" bIns="1123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Help maintain inventory of the stock.</a:t>
          </a:r>
        </a:p>
      </dsp:txBody>
      <dsp:txXfrm>
        <a:off x="1225608" y="2654925"/>
        <a:ext cx="5536825" cy="1061132"/>
      </dsp:txXfrm>
    </dsp:sp>
    <dsp:sp modelId="{4AC5B437-F416-454C-952D-2F25CDA361B7}">
      <dsp:nvSpPr>
        <dsp:cNvPr id="0" name=""/>
        <dsp:cNvSpPr/>
      </dsp:nvSpPr>
      <dsp:spPr>
        <a:xfrm>
          <a:off x="0" y="3981341"/>
          <a:ext cx="6762434" cy="10611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FA8FC-26DA-41DD-8E04-809CE6248F19}">
      <dsp:nvSpPr>
        <dsp:cNvPr id="0" name=""/>
        <dsp:cNvSpPr/>
      </dsp:nvSpPr>
      <dsp:spPr>
        <a:xfrm>
          <a:off x="320992" y="4220096"/>
          <a:ext cx="583623" cy="58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3629B-9498-4EF2-ADEF-A159F6E4DC6C}">
      <dsp:nvSpPr>
        <dsp:cNvPr id="0" name=""/>
        <dsp:cNvSpPr/>
      </dsp:nvSpPr>
      <dsp:spPr>
        <a:xfrm>
          <a:off x="1225608" y="3981341"/>
          <a:ext cx="5536825" cy="106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03" tIns="112303" rIns="112303" bIns="11230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Will reflect the demand therefore we can strategize it to expand business.</a:t>
          </a:r>
        </a:p>
      </dsp:txBody>
      <dsp:txXfrm>
        <a:off x="1225608" y="3981341"/>
        <a:ext cx="5536825" cy="1061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F430B-E431-2743-8A14-396FAA80C409}">
      <dsp:nvSpPr>
        <dsp:cNvPr id="0" name=""/>
        <dsp:cNvSpPr/>
      </dsp:nvSpPr>
      <dsp:spPr>
        <a:xfrm>
          <a:off x="1871182" y="1134957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59727" y="1178531"/>
        <a:ext cx="21457" cy="4291"/>
      </dsp:txXfrm>
    </dsp:sp>
    <dsp:sp modelId="{9FB4C6E5-AABA-3C4E-A12D-8AE063EDD800}">
      <dsp:nvSpPr>
        <dsp:cNvPr id="0" name=""/>
        <dsp:cNvSpPr/>
      </dsp:nvSpPr>
      <dsp:spPr>
        <a:xfrm>
          <a:off x="7128" y="620920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Loading the dataset</a:t>
          </a:r>
          <a:endParaRPr lang="en-IN" sz="1600" kern="1200"/>
        </a:p>
      </dsp:txBody>
      <dsp:txXfrm>
        <a:off x="7128" y="620920"/>
        <a:ext cx="1865854" cy="1119512"/>
      </dsp:txXfrm>
    </dsp:sp>
    <dsp:sp modelId="{1F10A049-3AF2-794B-9B25-01983AB7AF82}">
      <dsp:nvSpPr>
        <dsp:cNvPr id="0" name=""/>
        <dsp:cNvSpPr/>
      </dsp:nvSpPr>
      <dsp:spPr>
        <a:xfrm>
          <a:off x="4166183" y="1134957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354727" y="1178531"/>
        <a:ext cx="21457" cy="4291"/>
      </dsp:txXfrm>
    </dsp:sp>
    <dsp:sp modelId="{CE455635-A21E-1B4D-B6DB-A3C4CB149E77}">
      <dsp:nvSpPr>
        <dsp:cNvPr id="0" name=""/>
        <dsp:cNvSpPr/>
      </dsp:nvSpPr>
      <dsp:spPr>
        <a:xfrm>
          <a:off x="2302129" y="620920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Understanding the data and get some domain knowledge.</a:t>
          </a:r>
          <a:endParaRPr lang="en-IN" sz="1600" kern="1200" dirty="0"/>
        </a:p>
      </dsp:txBody>
      <dsp:txXfrm>
        <a:off x="2302129" y="620920"/>
        <a:ext cx="1865854" cy="1119512"/>
      </dsp:txXfrm>
    </dsp:sp>
    <dsp:sp modelId="{0BA27DB6-8233-734A-886D-B64C620B478D}">
      <dsp:nvSpPr>
        <dsp:cNvPr id="0" name=""/>
        <dsp:cNvSpPr/>
      </dsp:nvSpPr>
      <dsp:spPr>
        <a:xfrm>
          <a:off x="6461183" y="1134957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649728" y="1178531"/>
        <a:ext cx="21457" cy="4291"/>
      </dsp:txXfrm>
    </dsp:sp>
    <dsp:sp modelId="{4FD881D5-25E1-C144-9597-C890078A149C}">
      <dsp:nvSpPr>
        <dsp:cNvPr id="0" name=""/>
        <dsp:cNvSpPr/>
      </dsp:nvSpPr>
      <dsp:spPr>
        <a:xfrm>
          <a:off x="4597129" y="620920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 Data Decomposition</a:t>
          </a:r>
          <a:endParaRPr lang="en-IN" sz="1600" kern="1200" dirty="0"/>
        </a:p>
      </dsp:txBody>
      <dsp:txXfrm>
        <a:off x="4597129" y="620920"/>
        <a:ext cx="1865854" cy="1119512"/>
      </dsp:txXfrm>
    </dsp:sp>
    <dsp:sp modelId="{029357BA-B022-AA4B-8181-5B549C007ABC}">
      <dsp:nvSpPr>
        <dsp:cNvPr id="0" name=""/>
        <dsp:cNvSpPr/>
      </dsp:nvSpPr>
      <dsp:spPr>
        <a:xfrm>
          <a:off x="8756183" y="1134957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44728" y="1178531"/>
        <a:ext cx="21457" cy="4291"/>
      </dsp:txXfrm>
    </dsp:sp>
    <dsp:sp modelId="{4DE6E3F9-83A3-E248-9C8C-8EBCBA2E7082}">
      <dsp:nvSpPr>
        <dsp:cNvPr id="0" name=""/>
        <dsp:cNvSpPr/>
      </dsp:nvSpPr>
      <dsp:spPr>
        <a:xfrm>
          <a:off x="6892129" y="620920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Stationarity Check.</a:t>
          </a:r>
          <a:endParaRPr lang="en-IN" sz="1600" kern="1200" dirty="0"/>
        </a:p>
      </dsp:txBody>
      <dsp:txXfrm>
        <a:off x="6892129" y="620920"/>
        <a:ext cx="1865854" cy="1119512"/>
      </dsp:txXfrm>
    </dsp:sp>
    <dsp:sp modelId="{78992C0B-97B8-D54B-966B-7500760C30E2}">
      <dsp:nvSpPr>
        <dsp:cNvPr id="0" name=""/>
        <dsp:cNvSpPr/>
      </dsp:nvSpPr>
      <dsp:spPr>
        <a:xfrm>
          <a:off x="940055" y="1738633"/>
          <a:ext cx="9180001" cy="398546"/>
        </a:xfrm>
        <a:custGeom>
          <a:avLst/>
          <a:gdLst/>
          <a:ahLst/>
          <a:cxnLst/>
          <a:rect l="0" t="0" r="0" b="0"/>
          <a:pathLst>
            <a:path>
              <a:moveTo>
                <a:pt x="9180001" y="0"/>
              </a:moveTo>
              <a:lnTo>
                <a:pt x="9180001" y="216373"/>
              </a:lnTo>
              <a:lnTo>
                <a:pt x="0" y="216373"/>
              </a:lnTo>
              <a:lnTo>
                <a:pt x="0" y="3985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00305" y="1935760"/>
        <a:ext cx="459501" cy="4291"/>
      </dsp:txXfrm>
    </dsp:sp>
    <dsp:sp modelId="{EDA4A5E9-E503-384D-869F-40F6BCFFE984}">
      <dsp:nvSpPr>
        <dsp:cNvPr id="0" name=""/>
        <dsp:cNvSpPr/>
      </dsp:nvSpPr>
      <dsp:spPr>
        <a:xfrm>
          <a:off x="9187130" y="620920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ACF and PACF.</a:t>
          </a:r>
          <a:endParaRPr lang="en-IN" sz="1600" kern="1200" dirty="0"/>
        </a:p>
      </dsp:txBody>
      <dsp:txXfrm>
        <a:off x="9187130" y="620920"/>
        <a:ext cx="1865854" cy="1119512"/>
      </dsp:txXfrm>
    </dsp:sp>
    <dsp:sp modelId="{9E5620E8-7343-8F4E-AAB8-7BC45EDC3BE7}">
      <dsp:nvSpPr>
        <dsp:cNvPr id="0" name=""/>
        <dsp:cNvSpPr/>
      </dsp:nvSpPr>
      <dsp:spPr>
        <a:xfrm>
          <a:off x="1871182" y="2683615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059727" y="2727190"/>
        <a:ext cx="21457" cy="4291"/>
      </dsp:txXfrm>
    </dsp:sp>
    <dsp:sp modelId="{A150D334-DE15-5343-83EE-FA56FE77D8DF}">
      <dsp:nvSpPr>
        <dsp:cNvPr id="0" name=""/>
        <dsp:cNvSpPr/>
      </dsp:nvSpPr>
      <dsp:spPr>
        <a:xfrm>
          <a:off x="7128" y="2169579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Splitting the data</a:t>
          </a:r>
        </a:p>
      </dsp:txBody>
      <dsp:txXfrm>
        <a:off x="7128" y="2169579"/>
        <a:ext cx="1865854" cy="1119512"/>
      </dsp:txXfrm>
    </dsp:sp>
    <dsp:sp modelId="{DCECEC73-F305-DB49-B29D-E236B7A6EE5B}">
      <dsp:nvSpPr>
        <dsp:cNvPr id="0" name=""/>
        <dsp:cNvSpPr/>
      </dsp:nvSpPr>
      <dsp:spPr>
        <a:xfrm>
          <a:off x="4166183" y="2683615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354727" y="2727190"/>
        <a:ext cx="21457" cy="4291"/>
      </dsp:txXfrm>
    </dsp:sp>
    <dsp:sp modelId="{499C5292-F50C-2A40-A993-5ACDCD1949D4}">
      <dsp:nvSpPr>
        <dsp:cNvPr id="0" name=""/>
        <dsp:cNvSpPr/>
      </dsp:nvSpPr>
      <dsp:spPr>
        <a:xfrm>
          <a:off x="2302129" y="2169579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Model Building using various Algorithms</a:t>
          </a:r>
          <a:endParaRPr lang="en-IN" sz="1600" kern="1200"/>
        </a:p>
      </dsp:txBody>
      <dsp:txXfrm>
        <a:off x="2302129" y="2169579"/>
        <a:ext cx="1865854" cy="1119512"/>
      </dsp:txXfrm>
    </dsp:sp>
    <dsp:sp modelId="{A6E24CD4-A1CF-B340-9CDA-DCACBAE5F149}">
      <dsp:nvSpPr>
        <dsp:cNvPr id="0" name=""/>
        <dsp:cNvSpPr/>
      </dsp:nvSpPr>
      <dsp:spPr>
        <a:xfrm>
          <a:off x="6461183" y="2683615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649728" y="2727190"/>
        <a:ext cx="21457" cy="4291"/>
      </dsp:txXfrm>
    </dsp:sp>
    <dsp:sp modelId="{63F3B764-EB98-2041-9F8F-C116D4A91469}">
      <dsp:nvSpPr>
        <dsp:cNvPr id="0" name=""/>
        <dsp:cNvSpPr/>
      </dsp:nvSpPr>
      <dsp:spPr>
        <a:xfrm>
          <a:off x="4597129" y="2169579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Model Selection</a:t>
          </a:r>
          <a:endParaRPr lang="en-IN" sz="1600" kern="1200" dirty="0"/>
        </a:p>
      </dsp:txBody>
      <dsp:txXfrm>
        <a:off x="4597129" y="2169579"/>
        <a:ext cx="1865854" cy="1119512"/>
      </dsp:txXfrm>
    </dsp:sp>
    <dsp:sp modelId="{2D0767C4-B1BF-A34D-8A48-7C1B55680F11}">
      <dsp:nvSpPr>
        <dsp:cNvPr id="0" name=""/>
        <dsp:cNvSpPr/>
      </dsp:nvSpPr>
      <dsp:spPr>
        <a:xfrm>
          <a:off x="8756183" y="2683615"/>
          <a:ext cx="3985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4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944728" y="2727190"/>
        <a:ext cx="21457" cy="4291"/>
      </dsp:txXfrm>
    </dsp:sp>
    <dsp:sp modelId="{2B39C50D-CD6C-834C-9757-C72D1BCB0870}">
      <dsp:nvSpPr>
        <dsp:cNvPr id="0" name=""/>
        <dsp:cNvSpPr/>
      </dsp:nvSpPr>
      <dsp:spPr>
        <a:xfrm>
          <a:off x="6892129" y="2169579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Forecasting Sales</a:t>
          </a:r>
          <a:endParaRPr lang="en-IN" sz="1600" kern="1200" dirty="0"/>
        </a:p>
      </dsp:txBody>
      <dsp:txXfrm>
        <a:off x="6892129" y="2169579"/>
        <a:ext cx="1865854" cy="1119512"/>
      </dsp:txXfrm>
    </dsp:sp>
    <dsp:sp modelId="{7F3CBF8D-2936-0041-BBF5-E1BC99D8016C}">
      <dsp:nvSpPr>
        <dsp:cNvPr id="0" name=""/>
        <dsp:cNvSpPr/>
      </dsp:nvSpPr>
      <dsp:spPr>
        <a:xfrm>
          <a:off x="9187130" y="2169579"/>
          <a:ext cx="1865854" cy="11195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Inferences</a:t>
          </a:r>
          <a:endParaRPr lang="en-IN" sz="1600" kern="1200" dirty="0"/>
        </a:p>
      </dsp:txBody>
      <dsp:txXfrm>
        <a:off x="9187130" y="2169579"/>
        <a:ext cx="1865854" cy="1119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97D40-5C14-7445-9CCF-87CA42BC2544}">
      <dsp:nvSpPr>
        <dsp:cNvPr id="0" name=""/>
        <dsp:cNvSpPr/>
      </dsp:nvSpPr>
      <dsp:spPr>
        <a:xfrm>
          <a:off x="0" y="2325"/>
          <a:ext cx="788042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A921C-855B-6F44-9CD8-7C4AA4B8194A}">
      <dsp:nvSpPr>
        <dsp:cNvPr id="0" name=""/>
        <dsp:cNvSpPr/>
      </dsp:nvSpPr>
      <dsp:spPr>
        <a:xfrm>
          <a:off x="0" y="2325"/>
          <a:ext cx="7880423" cy="1585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We can see that the trend is downward which is different from the actual dataset but seasonality in the forecasted values are very similar to the actual sales.</a:t>
          </a:r>
          <a:endParaRPr lang="en-US" sz="2300" kern="1200" dirty="0"/>
        </a:p>
      </dsp:txBody>
      <dsp:txXfrm>
        <a:off x="0" y="2325"/>
        <a:ext cx="7880423" cy="1585864"/>
      </dsp:txXfrm>
    </dsp:sp>
    <dsp:sp modelId="{E303E091-6D24-CE47-9D2D-562F6A99A001}">
      <dsp:nvSpPr>
        <dsp:cNvPr id="0" name=""/>
        <dsp:cNvSpPr/>
      </dsp:nvSpPr>
      <dsp:spPr>
        <a:xfrm>
          <a:off x="0" y="1588189"/>
          <a:ext cx="7880423" cy="0"/>
        </a:xfrm>
        <a:prstGeom prst="line">
          <a:avLst/>
        </a:prstGeom>
        <a:solidFill>
          <a:schemeClr val="accent2">
            <a:hueOff val="-727682"/>
            <a:satOff val="-41964"/>
            <a:lumOff val="3921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297C5-9B3C-F942-9C98-6AB7FA9108D5}">
      <dsp:nvSpPr>
        <dsp:cNvPr id="0" name=""/>
        <dsp:cNvSpPr/>
      </dsp:nvSpPr>
      <dsp:spPr>
        <a:xfrm>
          <a:off x="0" y="1588189"/>
          <a:ext cx="7880423" cy="1585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</a:t>
          </a:r>
          <a:r>
            <a:rPr lang="en-US" sz="2300" b="1" kern="1200" dirty="0"/>
            <a:t>end of each year </a:t>
          </a:r>
          <a:r>
            <a:rPr lang="en-US" sz="2300" kern="1200" dirty="0"/>
            <a:t>shows an upward trend which means the store might need </a:t>
          </a:r>
          <a:r>
            <a:rPr lang="en-US" sz="2300" b="1" kern="1200" dirty="0"/>
            <a:t>more stock and personnel</a:t>
          </a:r>
          <a:r>
            <a:rPr lang="en-US" sz="2300" kern="1200" dirty="0"/>
            <a:t> to manage the </a:t>
          </a:r>
          <a:r>
            <a:rPr lang="en-US" sz="2300" b="1" kern="1200" dirty="0"/>
            <a:t>increase in sales </a:t>
          </a:r>
          <a:r>
            <a:rPr lang="en-US" sz="2300" kern="1200" dirty="0"/>
            <a:t>during that time.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0" y="1588189"/>
        <a:ext cx="7880423" cy="1585864"/>
      </dsp:txXfrm>
    </dsp:sp>
    <dsp:sp modelId="{FCFE7B9F-AEA1-A441-9CA4-DF6C89130221}">
      <dsp:nvSpPr>
        <dsp:cNvPr id="0" name=""/>
        <dsp:cNvSpPr/>
      </dsp:nvSpPr>
      <dsp:spPr>
        <a:xfrm>
          <a:off x="0" y="3174053"/>
          <a:ext cx="7880423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46A64-E85A-584B-8D08-E07067A17AE3}">
      <dsp:nvSpPr>
        <dsp:cNvPr id="0" name=""/>
        <dsp:cNvSpPr/>
      </dsp:nvSpPr>
      <dsp:spPr>
        <a:xfrm>
          <a:off x="0" y="3174053"/>
          <a:ext cx="7880423" cy="1585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Introducing </a:t>
          </a:r>
          <a:r>
            <a:rPr lang="en-US" sz="2300" b="1" kern="1200" dirty="0"/>
            <a:t>end of season sales </a:t>
          </a:r>
          <a:r>
            <a:rPr lang="en-US" sz="2300" kern="1200" dirty="0"/>
            <a:t>or some monthly </a:t>
          </a:r>
          <a:r>
            <a:rPr lang="en-US" sz="2300" b="1" kern="1200" dirty="0"/>
            <a:t>promotional discounts </a:t>
          </a:r>
          <a:r>
            <a:rPr lang="en-US" sz="2300" kern="1200" dirty="0"/>
            <a:t>to increase the sales during the </a:t>
          </a:r>
          <a:r>
            <a:rPr lang="en-US" sz="2300" b="1" kern="1200" dirty="0"/>
            <a:t>dead months.</a:t>
          </a:r>
        </a:p>
      </dsp:txBody>
      <dsp:txXfrm>
        <a:off x="0" y="3174053"/>
        <a:ext cx="7880423" cy="1585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14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92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8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73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22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7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4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12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17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B9E40-4A6D-D93A-EC91-F7D110B2C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Time Series – Forecasting Furniture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76B0D-267A-AFBE-1B09-712C8ACCE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r>
              <a:rPr lang="en-US" dirty="0"/>
              <a:t>Neelam Chouhan</a:t>
            </a:r>
          </a:p>
          <a:p>
            <a:r>
              <a:rPr lang="en-US" dirty="0"/>
              <a:t>DSFT - 8 </a:t>
            </a:r>
          </a:p>
        </p:txBody>
      </p:sp>
      <p:pic>
        <p:nvPicPr>
          <p:cNvPr id="4" name="Picture 3" descr="Calendar flipping">
            <a:extLst>
              <a:ext uri="{FF2B5EF4-FFF2-40B4-BE49-F238E27FC236}">
                <a16:creationId xmlns:a16="http://schemas.microsoft.com/office/drawing/2014/main" id="{29FFB115-D773-2EFC-90DB-00F5064DE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1" b="20438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9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E27B1-F356-E697-4D31-F3C6AE3D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59"/>
            <a:ext cx="3463784" cy="52907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Forecasting Future Sales.</a:t>
            </a:r>
            <a:br>
              <a:rPr lang="en-US" sz="4400" dirty="0"/>
            </a:br>
            <a:br>
              <a:rPr lang="en-US" sz="4400" dirty="0"/>
            </a:br>
            <a:r>
              <a:rPr lang="en-US" sz="2700" dirty="0"/>
              <a:t>Sales for 104 weeks i.e. 2 years is forecasted and plotted on this graph.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The values are decomposed to understand the various components of the forecasted sales.</a:t>
            </a:r>
            <a:br>
              <a:rPr lang="en-US" sz="2700" dirty="0"/>
            </a:br>
            <a:br>
              <a:rPr lang="en-US" sz="2700" dirty="0"/>
            </a:br>
            <a:endParaRPr lang="en-US" sz="27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6F28CF-04D6-C4D0-D61F-56BC2BCBA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8" t="27060" r="16869" b="31134"/>
          <a:stretch/>
        </p:blipFill>
        <p:spPr>
          <a:xfrm>
            <a:off x="4854210" y="585798"/>
            <a:ext cx="6770712" cy="2842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1C862-32EF-6A64-DB1E-902279319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3" t="39399" r="10716" b="15075"/>
          <a:stretch/>
        </p:blipFill>
        <p:spPr>
          <a:xfrm>
            <a:off x="4854209" y="3464338"/>
            <a:ext cx="6766285" cy="27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0B1846-6CE5-47AE-B0D0-7202A39CE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1CF62E-E4F1-B8B8-AFD4-A60CE767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2483246" cy="5296270"/>
          </a:xfrm>
        </p:spPr>
        <p:txBody>
          <a:bodyPr anchor="t">
            <a:normAutofit/>
          </a:bodyPr>
          <a:lstStyle/>
          <a:p>
            <a:r>
              <a:rPr lang="en-US" sz="3100"/>
              <a:t>Business Suggestions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06659-8817-44F5-87F5-B7804F1CB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7E0E66-59D6-4A3A-B1A2-84B90784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F6F91-27E3-4BF5-9BD7-E5923D27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ED5F8DF-6103-AAB8-A127-CF02DF25CF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328379"/>
              </p:ext>
            </p:extLst>
          </p:nvPr>
        </p:nvGraphicFramePr>
        <p:xfrm>
          <a:off x="3751189" y="1061686"/>
          <a:ext cx="7880423" cy="476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25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B5AF3-1C9E-69AC-EAC9-DB7AC1C4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21" y="950864"/>
            <a:ext cx="6113878" cy="4956265"/>
          </a:xfrm>
        </p:spPr>
        <p:txBody>
          <a:bodyPr anchor="b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90CEE-42FF-4CEE-ABF8-11F35C290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9186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C457-64F3-146B-5311-118EFEA5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334" y="1016664"/>
            <a:ext cx="3384681" cy="4912957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6359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593B728-EF8E-4747-9825-F8D7FEEE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FC7479-2706-3732-A0EA-D5B6D4D7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3863"/>
            <a:ext cx="3448812" cy="5048339"/>
          </a:xfrm>
        </p:spPr>
        <p:txBody>
          <a:bodyPr anchor="t">
            <a:normAutofit/>
          </a:bodyPr>
          <a:lstStyle/>
          <a:p>
            <a:r>
              <a:rPr lang="en-US"/>
              <a:t>Project Objective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38B8C1-129C-418D-BEA5-984B1F6A3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E0F901-22C5-405D-919A-D48167CE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7C62E1-2E42-4DD6-9ECF-39FB001D5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10377E7-EE9D-DED9-21B0-0BF01AF6C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879213"/>
              </p:ext>
            </p:extLst>
          </p:nvPr>
        </p:nvGraphicFramePr>
        <p:xfrm>
          <a:off x="4869180" y="899033"/>
          <a:ext cx="6762434" cy="5044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9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DEA5-700D-341B-4F2B-CFB522D10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Data has </a:t>
            </a:r>
            <a:r>
              <a:rPr lang="en-IN" dirty="0"/>
              <a:t>2121</a:t>
            </a:r>
            <a:r>
              <a:rPr lang="en-IN" sz="2000" dirty="0"/>
              <a:t> rows and  21 columns.</a:t>
            </a:r>
          </a:p>
          <a:p>
            <a:r>
              <a:rPr lang="en-IN" sz="2000" dirty="0"/>
              <a:t>We can see the data types of the various columns, but we will</a:t>
            </a:r>
          </a:p>
          <a:p>
            <a:pPr marL="0" indent="0">
              <a:buNone/>
            </a:pPr>
            <a:r>
              <a:rPr lang="en-IN" sz="2000" dirty="0"/>
              <a:t> not be using all these columns.</a:t>
            </a:r>
          </a:p>
          <a:p>
            <a:r>
              <a:rPr lang="en-IN" sz="2000" dirty="0"/>
              <a:t>We have grouped by </a:t>
            </a:r>
            <a:r>
              <a:rPr lang="en-IN" dirty="0"/>
              <a:t>Order data as there were multiple </a:t>
            </a:r>
          </a:p>
          <a:p>
            <a:pPr marL="0" indent="0">
              <a:buNone/>
            </a:pPr>
            <a:r>
              <a:rPr lang="en-IN" dirty="0"/>
              <a:t>entries for the same date and set that as the index.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069518-28F5-9CDD-1FBB-F89301AF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Let’s understand our data.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73F17E-8F52-9F22-7927-3B3CD7A08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5" t="39706" r="63542" b="29412"/>
          <a:stretch/>
        </p:blipFill>
        <p:spPr>
          <a:xfrm>
            <a:off x="8081989" y="1928812"/>
            <a:ext cx="3538511" cy="39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878B-B73E-AF7E-CDD8-21E0D207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Workflow Flow Of This Project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23A2CF-8467-AD5E-250E-05748D634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573073"/>
              </p:ext>
            </p:extLst>
          </p:nvPr>
        </p:nvGraphicFramePr>
        <p:xfrm>
          <a:off x="571500" y="2076450"/>
          <a:ext cx="11060113" cy="3910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396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76B2A-9D81-710B-3631-AFAE1B0C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Let us understand the trend.</a:t>
            </a:r>
            <a:br>
              <a:rPr lang="en-US" sz="4800" dirty="0"/>
            </a:br>
            <a:br>
              <a:rPr lang="en-US" dirty="0"/>
            </a:br>
            <a:r>
              <a:rPr lang="en-US" sz="2200" dirty="0"/>
              <a:t>- We can see both trend and seasonality in the sales of furniture.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- We can see that December January are the best months in terms of sales and middle of the year is when the sales drop.</a:t>
            </a:r>
            <a:endParaRPr lang="en-US" sz="1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B7D25F8-0E79-5E31-E2D3-B4F628E61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3" t="27284" r="10959" b="5481"/>
          <a:stretch/>
        </p:blipFill>
        <p:spPr>
          <a:xfrm>
            <a:off x="4697052" y="822960"/>
            <a:ext cx="6923447" cy="53063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7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0DB94-C88E-5858-D5BE-FBC63AA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35" y="822959"/>
            <a:ext cx="4172058" cy="52482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Decomposition</a:t>
            </a:r>
            <a:br>
              <a:rPr lang="en-US" sz="3700" dirty="0"/>
            </a:br>
            <a:br>
              <a:rPr lang="en-US" sz="3700" dirty="0"/>
            </a:br>
            <a:r>
              <a:rPr lang="en-US" sz="2200" dirty="0"/>
              <a:t>- As mentioned in the resampled data we see trend and seasonality.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- We also see the presence of residuals in our data.</a:t>
            </a: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13AF85-FB03-042A-4E40-5FD9F9BA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23" t="23307" r="11055" b="10342"/>
          <a:stretch/>
        </p:blipFill>
        <p:spPr>
          <a:xfrm>
            <a:off x="4697052" y="1376386"/>
            <a:ext cx="6923447" cy="410029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74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1F80-2F3A-644C-F8F7-4F45D6B2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Model Building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C81E-D2C2-91A7-48F0-2638AB621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075688"/>
            <a:ext cx="5850566" cy="39109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Since we have already established the fact that the dataset contains both trend and seasonality, we will be using these models to build our model and forecast the sales values:</a:t>
            </a:r>
          </a:p>
          <a:p>
            <a:pPr lvl="1"/>
            <a:r>
              <a:rPr lang="en-US" dirty="0"/>
              <a:t>SARIMA</a:t>
            </a:r>
          </a:p>
          <a:p>
            <a:pPr lvl="1"/>
            <a:r>
              <a:rPr lang="en-US" dirty="0"/>
              <a:t>SARIMAX</a:t>
            </a:r>
          </a:p>
          <a:p>
            <a:pPr lvl="1"/>
            <a:endParaRPr lang="en-US" dirty="0"/>
          </a:p>
          <a:p>
            <a:r>
              <a:rPr lang="en-US" dirty="0"/>
              <a:t>The ACF and PACF plots give us the  p = 3 and q =4 . </a:t>
            </a:r>
          </a:p>
          <a:p>
            <a:r>
              <a:rPr lang="en-US" dirty="0"/>
              <a:t>We will use d = 0 since the data is stationary that we determined by doing the ad fuller test.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4FF75-909D-DE43-82F8-D5000B7D1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2" t="40000" r="49082" b="12353"/>
          <a:stretch/>
        </p:blipFill>
        <p:spPr>
          <a:xfrm>
            <a:off x="6834192" y="1961384"/>
            <a:ext cx="2381250" cy="231457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03FA90-6B44-0DD1-9C48-114734808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15" t="40000" r="16116" b="12353"/>
          <a:stretch/>
        </p:blipFill>
        <p:spPr>
          <a:xfrm>
            <a:off x="9272588" y="3955899"/>
            <a:ext cx="2500313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61BF-171E-3428-7D31-E0C570B7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choose the best model?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7F651B-766E-0EF1-9FD8-82B599CF9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69" t="37150" r="11874" b="23065"/>
          <a:stretch/>
        </p:blipFill>
        <p:spPr>
          <a:xfrm>
            <a:off x="6357937" y="4071937"/>
            <a:ext cx="5357370" cy="209677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86A4AD4-5F56-F3A3-9DBB-3DE59C5AB5CD}"/>
              </a:ext>
            </a:extLst>
          </p:cNvPr>
          <p:cNvSpPr txBox="1">
            <a:spLocks/>
          </p:cNvSpPr>
          <p:nvPr/>
        </p:nvSpPr>
        <p:spPr>
          <a:xfrm>
            <a:off x="533400" y="3760302"/>
            <a:ext cx="5524500" cy="2739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information criterions and error scores are lowest for SARIMAX.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can see that the train data and the test data is  forecasted more closely for the SARIMAX model as compared to the SARIMA model.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SARIMAX</a:t>
            </a:r>
            <a:r>
              <a:rPr lang="en-US" sz="1800" dirty="0"/>
              <a:t> model is a better model.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B3FB99-CE99-CA18-5C96-54A3243C0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0" t="46765" r="49020" b="42353"/>
          <a:stretch/>
        </p:blipFill>
        <p:spPr>
          <a:xfrm>
            <a:off x="571500" y="2141852"/>
            <a:ext cx="5524500" cy="1202390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1DC8994A-F3DF-9698-615C-1BF2C0366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57" t="54834" r="10316" b="5064"/>
          <a:stretch/>
        </p:blipFill>
        <p:spPr>
          <a:xfrm>
            <a:off x="6357937" y="1958565"/>
            <a:ext cx="5357370" cy="1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2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1380-F27B-92BB-E9B5-681700AA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of Models.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4BAE19-B742-0420-4196-4E91BF903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41" t="37150" r="17354" b="14616"/>
          <a:stretch/>
        </p:blipFill>
        <p:spPr>
          <a:xfrm>
            <a:off x="1475262" y="1929078"/>
            <a:ext cx="8955272" cy="4298531"/>
          </a:xfrm>
        </p:spPr>
      </p:pic>
    </p:spTree>
    <p:extLst>
      <p:ext uri="{BB962C8B-B14F-4D97-AF65-F5344CB8AC3E}">
        <p14:creationId xmlns:p14="http://schemas.microsoft.com/office/powerpoint/2010/main" val="2495816454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Theme4</Template>
  <TotalTime>296</TotalTime>
  <Words>477</Words>
  <Application>Microsoft Macintosh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Batang</vt:lpstr>
      <vt:lpstr>Arial</vt:lpstr>
      <vt:lpstr>Avenir Next LT Pro Light</vt:lpstr>
      <vt:lpstr>AlignmentVTI</vt:lpstr>
      <vt:lpstr>Time Series – Forecasting Furniture Sales</vt:lpstr>
      <vt:lpstr>Project Objective</vt:lpstr>
      <vt:lpstr>Let’s understand our data.</vt:lpstr>
      <vt:lpstr>Workflow Flow Of This Project</vt:lpstr>
      <vt:lpstr>Let us understand the trend.  - We can see both trend and seasonality in the sales of furniture.  - We can see that December January are the best months in terms of sales and middle of the year is when the sales drop.</vt:lpstr>
      <vt:lpstr>Decomposition  - As mentioned in the resampled data we see trend and seasonality.  - We also see the presence of residuals in our data.</vt:lpstr>
      <vt:lpstr>Model Building</vt:lpstr>
      <vt:lpstr>How do we choose the best model?</vt:lpstr>
      <vt:lpstr>Comparisons of Models.</vt:lpstr>
      <vt:lpstr>Forecasting Future Sales.  Sales for 104 weeks i.e. 2 years is forecasted and plotted on this graph.  The values are decomposed to understand the various components of the forecasted sales.  </vt:lpstr>
      <vt:lpstr>Business Suggestions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– Forecasting Furniture Sales</dc:title>
  <dc:creator>Neelam Chouhan</dc:creator>
  <cp:lastModifiedBy>Neelam Chouhan</cp:lastModifiedBy>
  <cp:revision>3</cp:revision>
  <dcterms:created xsi:type="dcterms:W3CDTF">2022-11-14T02:36:48Z</dcterms:created>
  <dcterms:modified xsi:type="dcterms:W3CDTF">2022-11-18T12:49:53Z</dcterms:modified>
</cp:coreProperties>
</file>